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77" r:id="rId2"/>
  </p:sldMasterIdLst>
  <p:notesMasterIdLst>
    <p:notesMasterId r:id="rId36"/>
  </p:notesMasterIdLst>
  <p:sldIdLst>
    <p:sldId id="350" r:id="rId3"/>
    <p:sldId id="351" r:id="rId4"/>
    <p:sldId id="363" r:id="rId5"/>
    <p:sldId id="263" r:id="rId6"/>
    <p:sldId id="386" r:id="rId7"/>
    <p:sldId id="382" r:id="rId8"/>
    <p:sldId id="383" r:id="rId9"/>
    <p:sldId id="384" r:id="rId10"/>
    <p:sldId id="352" r:id="rId11"/>
    <p:sldId id="357" r:id="rId12"/>
    <p:sldId id="353" r:id="rId13"/>
    <p:sldId id="354" r:id="rId14"/>
    <p:sldId id="355" r:id="rId15"/>
    <p:sldId id="356" r:id="rId16"/>
    <p:sldId id="385" r:id="rId17"/>
    <p:sldId id="359" r:id="rId18"/>
    <p:sldId id="377" r:id="rId19"/>
    <p:sldId id="378" r:id="rId20"/>
    <p:sldId id="360" r:id="rId21"/>
    <p:sldId id="369" r:id="rId22"/>
    <p:sldId id="368" r:id="rId23"/>
    <p:sldId id="365" r:id="rId24"/>
    <p:sldId id="366" r:id="rId25"/>
    <p:sldId id="376" r:id="rId26"/>
    <p:sldId id="373" r:id="rId27"/>
    <p:sldId id="367" r:id="rId28"/>
    <p:sldId id="275" r:id="rId29"/>
    <p:sldId id="305" r:id="rId30"/>
    <p:sldId id="380" r:id="rId31"/>
    <p:sldId id="375" r:id="rId32"/>
    <p:sldId id="278" r:id="rId33"/>
    <p:sldId id="379" r:id="rId34"/>
    <p:sldId id="381" r:id="rId35"/>
  </p:sldIdLst>
  <p:sldSz cx="16254413" cy="9144000"/>
  <p:notesSz cx="6797675" cy="9926638"/>
  <p:defaultTextStyle>
    <a:defPPr>
      <a:defRPr lang="nb-NO"/>
    </a:defPPr>
    <a:lvl1pPr marL="0" algn="l" defTabSz="1149949" rtl="0" eaLnBrk="1" latinLnBrk="0" hangingPunct="1">
      <a:defRPr sz="2264" kern="1200">
        <a:solidFill>
          <a:schemeClr val="tx1"/>
        </a:solidFill>
        <a:latin typeface="+mn-lt"/>
        <a:ea typeface="+mn-ea"/>
        <a:cs typeface="+mn-cs"/>
      </a:defRPr>
    </a:lvl1pPr>
    <a:lvl2pPr marL="574975" algn="l" defTabSz="1149949" rtl="0" eaLnBrk="1" latinLnBrk="0" hangingPunct="1">
      <a:defRPr sz="2264" kern="1200">
        <a:solidFill>
          <a:schemeClr val="tx1"/>
        </a:solidFill>
        <a:latin typeface="+mn-lt"/>
        <a:ea typeface="+mn-ea"/>
        <a:cs typeface="+mn-cs"/>
      </a:defRPr>
    </a:lvl2pPr>
    <a:lvl3pPr marL="1149949" algn="l" defTabSz="1149949" rtl="0" eaLnBrk="1" latinLnBrk="0" hangingPunct="1">
      <a:defRPr sz="2264" kern="1200">
        <a:solidFill>
          <a:schemeClr val="tx1"/>
        </a:solidFill>
        <a:latin typeface="+mn-lt"/>
        <a:ea typeface="+mn-ea"/>
        <a:cs typeface="+mn-cs"/>
      </a:defRPr>
    </a:lvl3pPr>
    <a:lvl4pPr marL="1724924" algn="l" defTabSz="1149949" rtl="0" eaLnBrk="1" latinLnBrk="0" hangingPunct="1">
      <a:defRPr sz="2264" kern="1200">
        <a:solidFill>
          <a:schemeClr val="tx1"/>
        </a:solidFill>
        <a:latin typeface="+mn-lt"/>
        <a:ea typeface="+mn-ea"/>
        <a:cs typeface="+mn-cs"/>
      </a:defRPr>
    </a:lvl4pPr>
    <a:lvl5pPr marL="2299899" algn="l" defTabSz="1149949" rtl="0" eaLnBrk="1" latinLnBrk="0" hangingPunct="1">
      <a:defRPr sz="2264" kern="1200">
        <a:solidFill>
          <a:schemeClr val="tx1"/>
        </a:solidFill>
        <a:latin typeface="+mn-lt"/>
        <a:ea typeface="+mn-ea"/>
        <a:cs typeface="+mn-cs"/>
      </a:defRPr>
    </a:lvl5pPr>
    <a:lvl6pPr marL="2874874" algn="l" defTabSz="1149949" rtl="0" eaLnBrk="1" latinLnBrk="0" hangingPunct="1">
      <a:defRPr sz="2264" kern="1200">
        <a:solidFill>
          <a:schemeClr val="tx1"/>
        </a:solidFill>
        <a:latin typeface="+mn-lt"/>
        <a:ea typeface="+mn-ea"/>
        <a:cs typeface="+mn-cs"/>
      </a:defRPr>
    </a:lvl6pPr>
    <a:lvl7pPr marL="3449848" algn="l" defTabSz="1149949" rtl="0" eaLnBrk="1" latinLnBrk="0" hangingPunct="1">
      <a:defRPr sz="2264" kern="1200">
        <a:solidFill>
          <a:schemeClr val="tx1"/>
        </a:solidFill>
        <a:latin typeface="+mn-lt"/>
        <a:ea typeface="+mn-ea"/>
        <a:cs typeface="+mn-cs"/>
      </a:defRPr>
    </a:lvl7pPr>
    <a:lvl8pPr marL="4024823" algn="l" defTabSz="1149949" rtl="0" eaLnBrk="1" latinLnBrk="0" hangingPunct="1">
      <a:defRPr sz="2264" kern="1200">
        <a:solidFill>
          <a:schemeClr val="tx1"/>
        </a:solidFill>
        <a:latin typeface="+mn-lt"/>
        <a:ea typeface="+mn-ea"/>
        <a:cs typeface="+mn-cs"/>
      </a:defRPr>
    </a:lvl8pPr>
    <a:lvl9pPr marL="4599798" algn="l" defTabSz="1149949" rtl="0" eaLnBrk="1" latinLnBrk="0" hangingPunct="1">
      <a:defRPr sz="2264"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ddels stil 2 – utheving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025" autoAdjust="0"/>
    <p:restoredTop sz="91968" autoAdjust="0"/>
  </p:normalViewPr>
  <p:slideViewPr>
    <p:cSldViewPr snapToGrid="0">
      <p:cViewPr varScale="1">
        <p:scale>
          <a:sx n="89" d="100"/>
          <a:sy n="89" d="100"/>
        </p:scale>
        <p:origin x="126" y="132"/>
      </p:cViewPr>
      <p:guideLst/>
    </p:cSldViewPr>
  </p:slideViewPr>
  <p:notesTextViewPr>
    <p:cViewPr>
      <p:scale>
        <a:sx n="1" d="1"/>
        <a:sy n="1" d="1"/>
      </p:scale>
      <p:origin x="0" y="0"/>
    </p:cViewPr>
  </p:notesTextViewPr>
  <p:notesViewPr>
    <p:cSldViewPr snapToGrid="0">
      <p:cViewPr varScale="1">
        <p:scale>
          <a:sx n="47" d="100"/>
          <a:sy n="47" d="100"/>
        </p:scale>
        <p:origin x="2792" y="5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theme" Target="theme/theme1.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ide, Cathrine Silju" userId="e2654360-a345-4ea1-84b3-8ce37d6f752b" providerId="ADAL" clId="{7C8CC3F9-C93E-44A4-BF16-D8DFF37FD4D2}"/>
    <pc:docChg chg="modSld">
      <pc:chgData name="Eide, Cathrine Silju" userId="e2654360-a345-4ea1-84b3-8ce37d6f752b" providerId="ADAL" clId="{7C8CC3F9-C93E-44A4-BF16-D8DFF37FD4D2}" dt="2019-06-25T12:52:54.745" v="19" actId="20577"/>
      <pc:docMkLst>
        <pc:docMk/>
      </pc:docMkLst>
      <pc:sldChg chg="modSp">
        <pc:chgData name="Eide, Cathrine Silju" userId="e2654360-a345-4ea1-84b3-8ce37d6f752b" providerId="ADAL" clId="{7C8CC3F9-C93E-44A4-BF16-D8DFF37FD4D2}" dt="2019-06-25T12:52:54.745" v="19" actId="20577"/>
        <pc:sldMkLst>
          <pc:docMk/>
          <pc:sldMk cId="2993724007" sldId="386"/>
        </pc:sldMkLst>
        <pc:spChg chg="mod">
          <ac:chgData name="Eide, Cathrine Silju" userId="e2654360-a345-4ea1-84b3-8ce37d6f752b" providerId="ADAL" clId="{7C8CC3F9-C93E-44A4-BF16-D8DFF37FD4D2}" dt="2019-06-25T12:52:54.745" v="19" actId="20577"/>
          <ac:spMkLst>
            <pc:docMk/>
            <pc:sldMk cId="2993724007" sldId="386"/>
            <ac:spMk id="31"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ssholder for topptekst 1"/>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vl1pPr>
          </a:lstStyle>
          <a:p>
            <a:endParaRPr lang="nb-NO"/>
          </a:p>
        </p:txBody>
      </p:sp>
      <p:sp>
        <p:nvSpPr>
          <p:cNvPr id="3" name="Plassholder for dato 2"/>
          <p:cNvSpPr>
            <a:spLocks noGrp="1"/>
          </p:cNvSpPr>
          <p:nvPr>
            <p:ph type="dt" idx="1"/>
          </p:nvPr>
        </p:nvSpPr>
        <p:spPr>
          <a:xfrm>
            <a:off x="3850443" y="0"/>
            <a:ext cx="2945659" cy="498056"/>
          </a:xfrm>
          <a:prstGeom prst="rect">
            <a:avLst/>
          </a:prstGeom>
        </p:spPr>
        <p:txBody>
          <a:bodyPr vert="horz" lIns="91440" tIns="45720" rIns="91440" bIns="45720" rtlCol="0"/>
          <a:lstStyle>
            <a:lvl1pPr algn="r">
              <a:defRPr sz="1200"/>
            </a:lvl1pPr>
          </a:lstStyle>
          <a:p>
            <a:fld id="{45378A8F-E158-4778-8DFF-E55A9B4CD328}" type="datetimeFigureOut">
              <a:rPr lang="nb-NO" smtClean="0"/>
              <a:t>25.06.2019</a:t>
            </a:fld>
            <a:endParaRPr lang="nb-NO"/>
          </a:p>
        </p:txBody>
      </p:sp>
      <p:sp>
        <p:nvSpPr>
          <p:cNvPr id="4" name="Plassholder for lysbilde 3"/>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1440" tIns="45720" rIns="91440" bIns="45720" rtlCol="0" anchor="ctr"/>
          <a:lstStyle/>
          <a:p>
            <a:endParaRPr lang="nb-NO"/>
          </a:p>
        </p:txBody>
      </p:sp>
      <p:sp>
        <p:nvSpPr>
          <p:cNvPr id="5" name="Plassholder for notater 4"/>
          <p:cNvSpPr>
            <a:spLocks noGrp="1"/>
          </p:cNvSpPr>
          <p:nvPr>
            <p:ph type="body" sz="quarter" idx="3"/>
          </p:nvPr>
        </p:nvSpPr>
        <p:spPr>
          <a:xfrm>
            <a:off x="679768" y="4777194"/>
            <a:ext cx="5438140" cy="3908614"/>
          </a:xfrm>
          <a:prstGeom prst="rect">
            <a:avLst/>
          </a:prstGeom>
        </p:spPr>
        <p:txBody>
          <a:bodyPr vert="horz" lIns="91440" tIns="45720" rIns="91440" bIns="45720" rtlCol="0"/>
          <a:lstStyle/>
          <a:p>
            <a:pPr lvl="0"/>
            <a:r>
              <a:rPr lang="nb-NO"/>
              <a:t>Rediger tekststiler i malen</a:t>
            </a:r>
          </a:p>
          <a:p>
            <a:pPr lvl="1"/>
            <a:r>
              <a:rPr lang="nb-NO"/>
              <a:t>Andre nivå</a:t>
            </a:r>
          </a:p>
          <a:p>
            <a:pPr lvl="2"/>
            <a:r>
              <a:rPr lang="nb-NO"/>
              <a:t>Tredje nivå</a:t>
            </a:r>
          </a:p>
          <a:p>
            <a:pPr lvl="3"/>
            <a:r>
              <a:rPr lang="nb-NO"/>
              <a:t>Fjerde nivå</a:t>
            </a:r>
          </a:p>
          <a:p>
            <a:pPr lvl="4"/>
            <a:r>
              <a:rPr lang="nb-NO"/>
              <a:t>Femte nivå</a:t>
            </a:r>
          </a:p>
        </p:txBody>
      </p:sp>
      <p:sp>
        <p:nvSpPr>
          <p:cNvPr id="6" name="Plassholder for bunntekst 5"/>
          <p:cNvSpPr>
            <a:spLocks noGrp="1"/>
          </p:cNvSpPr>
          <p:nvPr>
            <p:ph type="ftr" sz="quarter" idx="4"/>
          </p:nvPr>
        </p:nvSpPr>
        <p:spPr>
          <a:xfrm>
            <a:off x="0" y="9428584"/>
            <a:ext cx="2945659" cy="498055"/>
          </a:xfrm>
          <a:prstGeom prst="rect">
            <a:avLst/>
          </a:prstGeom>
        </p:spPr>
        <p:txBody>
          <a:bodyPr vert="horz" lIns="91440" tIns="45720" rIns="91440" bIns="45720" rtlCol="0" anchor="b"/>
          <a:lstStyle>
            <a:lvl1pPr algn="l">
              <a:defRPr sz="1200"/>
            </a:lvl1pPr>
          </a:lstStyle>
          <a:p>
            <a:endParaRPr lang="nb-NO"/>
          </a:p>
        </p:txBody>
      </p:sp>
      <p:sp>
        <p:nvSpPr>
          <p:cNvPr id="7" name="Plassholder for lysbildenummer 6"/>
          <p:cNvSpPr>
            <a:spLocks noGrp="1"/>
          </p:cNvSpPr>
          <p:nvPr>
            <p:ph type="sldNum" sz="quarter" idx="5"/>
          </p:nvPr>
        </p:nvSpPr>
        <p:spPr>
          <a:xfrm>
            <a:off x="3850443" y="9428584"/>
            <a:ext cx="2945659" cy="498055"/>
          </a:xfrm>
          <a:prstGeom prst="rect">
            <a:avLst/>
          </a:prstGeom>
        </p:spPr>
        <p:txBody>
          <a:bodyPr vert="horz" lIns="91440" tIns="45720" rIns="91440" bIns="45720" rtlCol="0" anchor="b"/>
          <a:lstStyle>
            <a:lvl1pPr algn="r">
              <a:defRPr sz="1200"/>
            </a:lvl1pPr>
          </a:lstStyle>
          <a:p>
            <a:fld id="{8CC246EB-95A9-45CC-8D1A-4B1630A85128}" type="slidenum">
              <a:rPr lang="nb-NO" smtClean="0"/>
              <a:t>‹#›</a:t>
            </a:fld>
            <a:endParaRPr lang="nb-NO"/>
          </a:p>
        </p:txBody>
      </p:sp>
    </p:spTree>
    <p:extLst>
      <p:ext uri="{BB962C8B-B14F-4D97-AF65-F5344CB8AC3E}">
        <p14:creationId xmlns:p14="http://schemas.microsoft.com/office/powerpoint/2010/main" val="3684886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b-NO" dirty="0"/>
              <a:t>Denne presentasjon heter «nasjonalt arkitekturbibliotek», men noen av temaene er de samme som for de arkitekturbibliotekene DERE steller med i sektorer og virksomheter. Vi har noe å lære av hverandre. Arkivverket bruker metadata i </a:t>
            </a:r>
            <a:r>
              <a:rPr lang="nb-NO" dirty="0" err="1"/>
              <a:t>Sharepoint</a:t>
            </a:r>
            <a:r>
              <a:rPr lang="nb-NO" dirty="0"/>
              <a:t> i stedet for mappestruktur. </a:t>
            </a:r>
            <a:r>
              <a:rPr lang="nb-NO" dirty="0" err="1"/>
              <a:t>Brreg</a:t>
            </a:r>
            <a:r>
              <a:rPr lang="nb-NO" dirty="0"/>
              <a:t> bruker GitHub, </a:t>
            </a:r>
            <a:r>
              <a:rPr lang="nb-NO" dirty="0" err="1"/>
              <a:t>Markup</a:t>
            </a:r>
            <a:r>
              <a:rPr lang="nb-NO" dirty="0"/>
              <a:t> og </a:t>
            </a:r>
            <a:r>
              <a:rPr lang="nb-NO" dirty="0" err="1"/>
              <a:t>Archi</a:t>
            </a:r>
            <a:r>
              <a:rPr lang="nb-NO" dirty="0"/>
              <a:t> for modellering og publisering av </a:t>
            </a:r>
            <a:r>
              <a:rPr lang="nb-NO" dirty="0" err="1"/>
              <a:t>Archimate</a:t>
            </a:r>
            <a:r>
              <a:rPr lang="nb-NO" dirty="0"/>
              <a:t>-modeller. Bærum Kommune benytter et mer avansert VA-verktøy (fra </a:t>
            </a:r>
            <a:r>
              <a:rPr lang="nb-NO" dirty="0" err="1"/>
              <a:t>Orbus</a:t>
            </a:r>
            <a:r>
              <a:rPr lang="nb-NO" dirty="0"/>
              <a:t>). Vi etablerer nå et nasjonalt arkitekturbibliotek med tilsvarende verktøy og opplegg, selv om innholdet kan ha et annet fokus enn virksomhetsspesifikke biblioteker. På nasjonalt nivå har vi på en måte en forpliktelse til å tenker større og lengre og høyere  - selv om vi i praksis er ganske godt bundet av budsjettrammer og forventes å levere noe som er nyttig her og nå. Så – las oss se hva vi har…</a:t>
            </a:r>
          </a:p>
          <a:p>
            <a:endParaRPr lang="nb-NO" dirty="0"/>
          </a:p>
        </p:txBody>
      </p:sp>
      <p:sp>
        <p:nvSpPr>
          <p:cNvPr id="4" name="Plassholder for lysbildenummer 3"/>
          <p:cNvSpPr>
            <a:spLocks noGrp="1"/>
          </p:cNvSpPr>
          <p:nvPr>
            <p:ph type="sldNum" sz="quarter" idx="5"/>
          </p:nvPr>
        </p:nvSpPr>
        <p:spPr/>
        <p:txBody>
          <a:bodyPr/>
          <a:lstStyle/>
          <a:p>
            <a:fld id="{8CC246EB-95A9-45CC-8D1A-4B1630A85128}" type="slidenum">
              <a:rPr lang="nb-NO" smtClean="0"/>
              <a:t>1</a:t>
            </a:fld>
            <a:endParaRPr lang="nb-NO"/>
          </a:p>
        </p:txBody>
      </p:sp>
    </p:spTree>
    <p:extLst>
      <p:ext uri="{BB962C8B-B14F-4D97-AF65-F5344CB8AC3E}">
        <p14:creationId xmlns:p14="http://schemas.microsoft.com/office/powerpoint/2010/main" val="39192534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Her er status på hva vi jobber med på verktøysiden – GitHub og VA-verktøy. </a:t>
            </a:r>
            <a:r>
              <a:rPr lang="nb-NO" dirty="0" err="1"/>
              <a:t>Archi</a:t>
            </a:r>
            <a:r>
              <a:rPr lang="nb-NO" dirty="0"/>
              <a:t> vs. ,… GitHub vs. f.eks. Mediawiki…</a:t>
            </a:r>
          </a:p>
        </p:txBody>
      </p:sp>
      <p:sp>
        <p:nvSpPr>
          <p:cNvPr id="4" name="Plassholder for lysbildenummer 3"/>
          <p:cNvSpPr>
            <a:spLocks noGrp="1"/>
          </p:cNvSpPr>
          <p:nvPr>
            <p:ph type="sldNum" sz="quarter" idx="5"/>
          </p:nvPr>
        </p:nvSpPr>
        <p:spPr/>
        <p:txBody>
          <a:bodyPr/>
          <a:lstStyle/>
          <a:p>
            <a:fld id="{8CC246EB-95A9-45CC-8D1A-4B1630A85128}" type="slidenum">
              <a:rPr lang="nb-NO" smtClean="0"/>
              <a:t>10</a:t>
            </a:fld>
            <a:endParaRPr lang="nb-NO"/>
          </a:p>
        </p:txBody>
      </p:sp>
    </p:spTree>
    <p:extLst>
      <p:ext uri="{BB962C8B-B14F-4D97-AF65-F5344CB8AC3E}">
        <p14:creationId xmlns:p14="http://schemas.microsoft.com/office/powerpoint/2010/main" val="6839523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err="1"/>
              <a:t>Analkyse</a:t>
            </a:r>
            <a:r>
              <a:rPr lang="nb-NO" dirty="0"/>
              <a:t> for </a:t>
            </a:r>
            <a:r>
              <a:rPr lang="nb-NO" dirty="0" err="1"/>
              <a:t>for</a:t>
            </a:r>
            <a:r>
              <a:rPr lang="nb-NO" dirty="0"/>
              <a:t> </a:t>
            </a:r>
            <a:r>
              <a:rPr lang="nb-NO" dirty="0" err="1"/>
              <a:t>konsilering</a:t>
            </a:r>
            <a:r>
              <a:rPr lang="nb-NO" dirty="0"/>
              <a:t>, porteføljestyring… hvilke systemer koster mest og smaker minst… Bruk VA-</a:t>
            </a:r>
            <a:r>
              <a:rPr lang="nb-NO" dirty="0" err="1"/>
              <a:t>verktly</a:t>
            </a:r>
            <a:r>
              <a:rPr lang="nb-NO" dirty="0"/>
              <a:t> i kombinasjon med  I-</a:t>
            </a:r>
            <a:r>
              <a:rPr lang="nb-NO" dirty="0" err="1"/>
              <a:t>verktrly</a:t>
            </a:r>
            <a:r>
              <a:rPr lang="nb-NO" dirty="0"/>
              <a:t> som </a:t>
            </a:r>
            <a:r>
              <a:rPr lang="nb-NO" dirty="0" err="1"/>
              <a:t>f.eks</a:t>
            </a:r>
            <a:r>
              <a:rPr lang="nb-NO" dirty="0"/>
              <a:t>, </a:t>
            </a:r>
            <a:r>
              <a:rPr lang="nb-NO" dirty="0" err="1"/>
              <a:t>Tablau</a:t>
            </a:r>
            <a:r>
              <a:rPr lang="nb-NO" dirty="0"/>
              <a:t> eller f.eks. MS Power-BI.</a:t>
            </a:r>
          </a:p>
        </p:txBody>
      </p:sp>
      <p:sp>
        <p:nvSpPr>
          <p:cNvPr id="4" name="Plassholder for lysbildenummer 3"/>
          <p:cNvSpPr>
            <a:spLocks noGrp="1"/>
          </p:cNvSpPr>
          <p:nvPr>
            <p:ph type="sldNum" sz="quarter" idx="5"/>
          </p:nvPr>
        </p:nvSpPr>
        <p:spPr/>
        <p:txBody>
          <a:bodyPr/>
          <a:lstStyle/>
          <a:p>
            <a:fld id="{8CC246EB-95A9-45CC-8D1A-4B1630A85128}" type="slidenum">
              <a:rPr lang="nb-NO" smtClean="0"/>
              <a:t>11</a:t>
            </a:fld>
            <a:endParaRPr lang="nb-NO"/>
          </a:p>
        </p:txBody>
      </p:sp>
    </p:spTree>
    <p:extLst>
      <p:ext uri="{BB962C8B-B14F-4D97-AF65-F5344CB8AC3E}">
        <p14:creationId xmlns:p14="http://schemas.microsoft.com/office/powerpoint/2010/main" val="16931144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Andre kataloger –felles datakatalog, API-katalog, … ref. </a:t>
            </a:r>
            <a:r>
              <a:rPr lang="nb-NO" dirty="0" err="1"/>
              <a:t>brreg</a:t>
            </a:r>
            <a:r>
              <a:rPr lang="nb-NO" dirty="0"/>
              <a:t>/</a:t>
            </a:r>
            <a:r>
              <a:rPr lang="nb-NO" dirty="0" err="1"/>
              <a:t>Altrinn</a:t>
            </a:r>
            <a:r>
              <a:rPr lang="nb-NO" dirty="0"/>
              <a:t> is </a:t>
            </a:r>
            <a:r>
              <a:rPr lang="nb-NO" dirty="0" err="1"/>
              <a:t>amarbeid</a:t>
            </a:r>
            <a:r>
              <a:rPr lang="nb-NO" dirty="0"/>
              <a:t> med Difi. På hvilken måter er dette noe annet enn det de katalogene en kan vedlikeholde i arkitekturverktøy? Taksonomier i VA-verktøy, men komplett katalog i … Vi kan </a:t>
            </a:r>
            <a:r>
              <a:rPr lang="nb-NO" dirty="0" err="1"/>
              <a:t>legeg</a:t>
            </a:r>
            <a:r>
              <a:rPr lang="nb-NO" dirty="0"/>
              <a:t> opp til å importere… ref. integrasjon med  CMDB..</a:t>
            </a:r>
          </a:p>
        </p:txBody>
      </p:sp>
      <p:sp>
        <p:nvSpPr>
          <p:cNvPr id="4" name="Plassholder for lysbildenummer 3"/>
          <p:cNvSpPr>
            <a:spLocks noGrp="1"/>
          </p:cNvSpPr>
          <p:nvPr>
            <p:ph type="sldNum" sz="quarter" idx="5"/>
          </p:nvPr>
        </p:nvSpPr>
        <p:spPr/>
        <p:txBody>
          <a:bodyPr/>
          <a:lstStyle/>
          <a:p>
            <a:fld id="{8CC246EB-95A9-45CC-8D1A-4B1630A85128}" type="slidenum">
              <a:rPr lang="nb-NO" smtClean="0"/>
              <a:t>13</a:t>
            </a:fld>
            <a:endParaRPr lang="nb-NO"/>
          </a:p>
        </p:txBody>
      </p:sp>
    </p:spTree>
    <p:extLst>
      <p:ext uri="{BB962C8B-B14F-4D97-AF65-F5344CB8AC3E}">
        <p14:creationId xmlns:p14="http://schemas.microsoft.com/office/powerpoint/2010/main" val="30721547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Runtime vs. designtime… Nye tider? Noen sier….</a:t>
            </a:r>
          </a:p>
        </p:txBody>
      </p:sp>
      <p:sp>
        <p:nvSpPr>
          <p:cNvPr id="4" name="Plassholder for lysbildenummer 3"/>
          <p:cNvSpPr>
            <a:spLocks noGrp="1"/>
          </p:cNvSpPr>
          <p:nvPr>
            <p:ph type="sldNum" sz="quarter" idx="5"/>
          </p:nvPr>
        </p:nvSpPr>
        <p:spPr/>
        <p:txBody>
          <a:bodyPr/>
          <a:lstStyle/>
          <a:p>
            <a:fld id="{8CC246EB-95A9-45CC-8D1A-4B1630A85128}" type="slidenum">
              <a:rPr lang="nb-NO" smtClean="0"/>
              <a:t>14</a:t>
            </a:fld>
            <a:endParaRPr lang="nb-NO"/>
          </a:p>
        </p:txBody>
      </p:sp>
    </p:spTree>
    <p:extLst>
      <p:ext uri="{BB962C8B-B14F-4D97-AF65-F5344CB8AC3E}">
        <p14:creationId xmlns:p14="http://schemas.microsoft.com/office/powerpoint/2010/main" val="27103516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Runtime vs. designtime… Nye tider? Noen sier….</a:t>
            </a:r>
          </a:p>
        </p:txBody>
      </p:sp>
      <p:sp>
        <p:nvSpPr>
          <p:cNvPr id="4" name="Plassholder for lysbildenummer 3"/>
          <p:cNvSpPr>
            <a:spLocks noGrp="1"/>
          </p:cNvSpPr>
          <p:nvPr>
            <p:ph type="sldNum" sz="quarter" idx="5"/>
          </p:nvPr>
        </p:nvSpPr>
        <p:spPr/>
        <p:txBody>
          <a:bodyPr/>
          <a:lstStyle/>
          <a:p>
            <a:fld id="{8CC246EB-95A9-45CC-8D1A-4B1630A85128}" type="slidenum">
              <a:rPr lang="nb-NO" smtClean="0"/>
              <a:t>15</a:t>
            </a:fld>
            <a:endParaRPr lang="nb-NO"/>
          </a:p>
        </p:txBody>
      </p:sp>
    </p:spTree>
    <p:extLst>
      <p:ext uri="{BB962C8B-B14F-4D97-AF65-F5344CB8AC3E}">
        <p14:creationId xmlns:p14="http://schemas.microsoft.com/office/powerpoint/2010/main" val="35353942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Mange etterlyser at Difi tar en rolle med å etablere konvensjoner som gir «interoperabilitet» på dokumentasjonsnivå. </a:t>
            </a:r>
            <a:r>
              <a:rPr lang="nb-NO" dirty="0" err="1"/>
              <a:t>Tjensteorientering</a:t>
            </a:r>
            <a:r>
              <a:rPr lang="nb-NO" dirty="0"/>
              <a:t> ref. </a:t>
            </a:r>
            <a:r>
              <a:rPr lang="nb-NO" dirty="0" err="1"/>
              <a:t>Archomate</a:t>
            </a:r>
            <a:r>
              <a:rPr lang="nb-NO" dirty="0"/>
              <a:t>, kataloger og </a:t>
            </a:r>
            <a:r>
              <a:rPr lang="nb-NO" dirty="0" err="1"/>
              <a:t>taksonoimier</a:t>
            </a:r>
            <a:r>
              <a:rPr lang="nb-NO" dirty="0"/>
              <a:t> ref. EIRA. Tre grunner for felles taksonomier for sluttbrukertjenester: Unngå redundans, gjenbruk, </a:t>
            </a:r>
            <a:r>
              <a:rPr lang="nb-NO" dirty="0" err="1"/>
              <a:t>ineroperabilitet</a:t>
            </a:r>
            <a:r>
              <a:rPr lang="nb-NO" dirty="0"/>
              <a:t> – sjekk notater fra katalog-</a:t>
            </a:r>
            <a:r>
              <a:rPr lang="nb-NO" dirty="0" err="1"/>
              <a:t>workshjop</a:t>
            </a:r>
            <a:r>
              <a:rPr lang="nb-NO" dirty="0"/>
              <a:t>!!!!!!!!!!!!!!!!</a:t>
            </a:r>
          </a:p>
        </p:txBody>
      </p:sp>
      <p:sp>
        <p:nvSpPr>
          <p:cNvPr id="4" name="Plassholder for lysbildenummer 3"/>
          <p:cNvSpPr>
            <a:spLocks noGrp="1"/>
          </p:cNvSpPr>
          <p:nvPr>
            <p:ph type="sldNum" sz="quarter" idx="5"/>
          </p:nvPr>
        </p:nvSpPr>
        <p:spPr/>
        <p:txBody>
          <a:bodyPr/>
          <a:lstStyle/>
          <a:p>
            <a:fld id="{8CC246EB-95A9-45CC-8D1A-4B1630A85128}" type="slidenum">
              <a:rPr lang="nb-NO" smtClean="0"/>
              <a:t>16</a:t>
            </a:fld>
            <a:endParaRPr lang="nb-NO"/>
          </a:p>
        </p:txBody>
      </p:sp>
    </p:spTree>
    <p:extLst>
      <p:ext uri="{BB962C8B-B14F-4D97-AF65-F5344CB8AC3E}">
        <p14:creationId xmlns:p14="http://schemas.microsoft.com/office/powerpoint/2010/main" val="5581853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err="1"/>
              <a:t>Merom</a:t>
            </a:r>
            <a:r>
              <a:rPr lang="nb-NO" dirty="0"/>
              <a:t> Dokumentasjonskonvensjoner…ganske komplisert, Derfor vil mange forenkle. Det tror ikke jeg på. Jeg lagde selv de to figurene til venstre i 2014, noe jeg måtte gjøre fordi jeg ikke hadde gode nok verktøy og selv måtte definere det meste. Min konklusjon: La alle mulighetene ligger der i bunnen, men ta i bruk de «visningene» (utsnittene) som det er behov for.  Vet alle forskjell på </a:t>
            </a:r>
            <a:r>
              <a:rPr lang="nb-NO" dirty="0" err="1"/>
              <a:t>viewpoint</a:t>
            </a:r>
            <a:r>
              <a:rPr lang="nb-NO" dirty="0"/>
              <a:t> og </a:t>
            </a:r>
            <a:r>
              <a:rPr lang="nb-NO" dirty="0" err="1"/>
              <a:t>view</a:t>
            </a:r>
            <a:r>
              <a:rPr lang="nb-NO" dirty="0"/>
              <a:t>?</a:t>
            </a:r>
          </a:p>
        </p:txBody>
      </p:sp>
      <p:sp>
        <p:nvSpPr>
          <p:cNvPr id="4" name="Plassholder for lysbildenummer 3"/>
          <p:cNvSpPr>
            <a:spLocks noGrp="1"/>
          </p:cNvSpPr>
          <p:nvPr>
            <p:ph type="sldNum" sz="quarter" idx="5"/>
          </p:nvPr>
        </p:nvSpPr>
        <p:spPr/>
        <p:txBody>
          <a:bodyPr/>
          <a:lstStyle/>
          <a:p>
            <a:fld id="{8CC246EB-95A9-45CC-8D1A-4B1630A85128}" type="slidenum">
              <a:rPr lang="nb-NO" smtClean="0"/>
              <a:t>17</a:t>
            </a:fld>
            <a:endParaRPr lang="nb-NO"/>
          </a:p>
        </p:txBody>
      </p:sp>
    </p:spTree>
    <p:extLst>
      <p:ext uri="{BB962C8B-B14F-4D97-AF65-F5344CB8AC3E}">
        <p14:creationId xmlns:p14="http://schemas.microsoft.com/office/powerpoint/2010/main" val="36897912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da-DK" sz="1200" b="1" kern="1200" dirty="0">
                <a:solidFill>
                  <a:schemeClr val="tx1"/>
                </a:solidFill>
                <a:effectLst/>
                <a:latin typeface="+mn-lt"/>
                <a:ea typeface="+mn-ea"/>
                <a:cs typeface="+mn-cs"/>
              </a:rPr>
              <a:t>Mange andre land gjør mye interessant som vi kan lære av. Her fra Danmark... Vi har omtrent det samme problemet mellom land osm vi har mellom sektorer og virskomheter i Norge... Alle har behov for det samme, men finner opp hjulet igjen og igjen...</a:t>
            </a:r>
          </a:p>
          <a:p>
            <a:endParaRPr lang="da-DK" sz="1200" b="1" kern="1200" dirty="0">
              <a:solidFill>
                <a:schemeClr val="tx1"/>
              </a:solidFill>
              <a:effectLst/>
              <a:latin typeface="+mn-lt"/>
              <a:ea typeface="+mn-ea"/>
              <a:cs typeface="+mn-cs"/>
            </a:endParaRPr>
          </a:p>
          <a:p>
            <a:r>
              <a:rPr lang="da-DK" sz="1200" b="1" kern="1200" dirty="0">
                <a:solidFill>
                  <a:schemeClr val="tx1"/>
                </a:solidFill>
                <a:effectLst/>
                <a:latin typeface="+mn-lt"/>
                <a:ea typeface="+mn-ea"/>
                <a:cs typeface="+mn-cs"/>
              </a:rPr>
              <a:t>Værdi for projekter</a:t>
            </a:r>
            <a:endParaRPr lang="nb-NO" sz="1200" kern="1200" dirty="0">
              <a:solidFill>
                <a:schemeClr val="tx1"/>
              </a:solidFill>
              <a:effectLst/>
              <a:latin typeface="+mn-lt"/>
              <a:ea typeface="+mn-ea"/>
              <a:cs typeface="+mn-cs"/>
            </a:endParaRPr>
          </a:p>
          <a:p>
            <a:r>
              <a:rPr lang="da-DK" sz="1200" kern="1200" dirty="0">
                <a:solidFill>
                  <a:schemeClr val="tx1"/>
                </a:solidFill>
                <a:effectLst/>
                <a:latin typeface="+mn-lt"/>
                <a:ea typeface="+mn-ea"/>
                <a:cs typeface="+mn-cs"/>
              </a:rPr>
              <a:t>Konkret skal retningslinjerne skabe værdi for projekter ved at understøtte:</a:t>
            </a:r>
            <a:endParaRPr lang="nb-NO" sz="1200" kern="1200" dirty="0">
              <a:solidFill>
                <a:schemeClr val="tx1"/>
              </a:solidFill>
              <a:effectLst/>
              <a:latin typeface="+mn-lt"/>
              <a:ea typeface="+mn-ea"/>
              <a:cs typeface="+mn-cs"/>
            </a:endParaRPr>
          </a:p>
          <a:p>
            <a:pPr lvl="0"/>
            <a:r>
              <a:rPr lang="da-DK" sz="1200" kern="1200" dirty="0">
                <a:solidFill>
                  <a:schemeClr val="tx1"/>
                </a:solidFill>
                <a:effectLst/>
                <a:latin typeface="+mn-lt"/>
                <a:ea typeface="+mn-ea"/>
                <a:cs typeface="+mn-cs"/>
              </a:rPr>
              <a:t>At projekter anvender hvidbogens principper og den fællesoffentlige rammearkitektur</a:t>
            </a:r>
            <a:endParaRPr lang="nb-NO" sz="1200" kern="1200" dirty="0">
              <a:solidFill>
                <a:schemeClr val="tx1"/>
              </a:solidFill>
              <a:effectLst/>
              <a:latin typeface="+mn-lt"/>
              <a:ea typeface="+mn-ea"/>
              <a:cs typeface="+mn-cs"/>
            </a:endParaRPr>
          </a:p>
          <a:p>
            <a:pPr lvl="0"/>
            <a:r>
              <a:rPr lang="da-DK" sz="1200" kern="1200" dirty="0">
                <a:solidFill>
                  <a:schemeClr val="tx1"/>
                </a:solidFill>
                <a:effectLst/>
                <a:latin typeface="+mn-lt"/>
                <a:ea typeface="+mn-ea"/>
                <a:cs typeface="+mn-cs"/>
              </a:rPr>
              <a:t>At projekter kan anvende en fælles metoderamme, som er nem at tage i brug og tilpasse til det konkrete projekt</a:t>
            </a:r>
            <a:endParaRPr lang="nb-NO" sz="1200" kern="1200" dirty="0">
              <a:solidFill>
                <a:schemeClr val="tx1"/>
              </a:solidFill>
              <a:effectLst/>
              <a:latin typeface="+mn-lt"/>
              <a:ea typeface="+mn-ea"/>
              <a:cs typeface="+mn-cs"/>
            </a:endParaRPr>
          </a:p>
          <a:p>
            <a:pPr lvl="0"/>
            <a:r>
              <a:rPr lang="da-DK" sz="1200" kern="1200" dirty="0">
                <a:solidFill>
                  <a:schemeClr val="tx1"/>
                </a:solidFill>
                <a:effectLst/>
                <a:latin typeface="+mn-lt"/>
                <a:ea typeface="+mn-ea"/>
                <a:cs typeface="+mn-cs"/>
              </a:rPr>
              <a:t>At projekter kan styres optimalt via bedre overblik over de væsentligste elementer og udfordringer i projekter</a:t>
            </a:r>
            <a:endParaRPr lang="nb-NO" sz="1200" kern="1200" dirty="0">
              <a:solidFill>
                <a:schemeClr val="tx1"/>
              </a:solidFill>
              <a:effectLst/>
              <a:latin typeface="+mn-lt"/>
              <a:ea typeface="+mn-ea"/>
              <a:cs typeface="+mn-cs"/>
            </a:endParaRPr>
          </a:p>
          <a:p>
            <a:pPr lvl="0"/>
            <a:r>
              <a:rPr lang="da-DK" sz="1200" kern="1200" dirty="0">
                <a:solidFill>
                  <a:schemeClr val="tx1"/>
                </a:solidFill>
                <a:effectLst/>
                <a:latin typeface="+mn-lt"/>
                <a:ea typeface="+mn-ea"/>
                <a:cs typeface="+mn-cs"/>
              </a:rPr>
              <a:t>At projekter kan udvikle løsninger effektivt ved hjælp af et fælles sprog om løsningen mellem projektledelsen og forretnings- og it-arkitekter</a:t>
            </a:r>
            <a:endParaRPr lang="nb-NO" sz="1200" kern="1200" dirty="0">
              <a:solidFill>
                <a:schemeClr val="tx1"/>
              </a:solidFill>
              <a:effectLst/>
              <a:latin typeface="+mn-lt"/>
              <a:ea typeface="+mn-ea"/>
              <a:cs typeface="+mn-cs"/>
            </a:endParaRPr>
          </a:p>
          <a:p>
            <a:pPr lvl="0"/>
            <a:r>
              <a:rPr lang="da-DK" sz="1200" kern="1200" dirty="0">
                <a:solidFill>
                  <a:schemeClr val="tx1"/>
                </a:solidFill>
                <a:effectLst/>
                <a:latin typeface="+mn-lt"/>
                <a:ea typeface="+mn-ea"/>
                <a:cs typeface="+mn-cs"/>
              </a:rPr>
              <a:t>At projekternes arkitekturarbejde og løsninger kan koordineres og genbruges</a:t>
            </a:r>
            <a:endParaRPr lang="nb-NO" sz="1200" kern="1200" dirty="0">
              <a:solidFill>
                <a:schemeClr val="tx1"/>
              </a:solidFill>
              <a:effectLst/>
              <a:latin typeface="+mn-lt"/>
              <a:ea typeface="+mn-ea"/>
              <a:cs typeface="+mn-cs"/>
            </a:endParaRPr>
          </a:p>
          <a:p>
            <a:pPr lvl="0"/>
            <a:r>
              <a:rPr lang="da-DK" sz="1200" kern="1200" dirty="0">
                <a:solidFill>
                  <a:schemeClr val="tx1"/>
                </a:solidFill>
                <a:effectLst/>
                <a:latin typeface="+mn-lt"/>
                <a:ea typeface="+mn-ea"/>
                <a:cs typeface="+mn-cs"/>
              </a:rPr>
              <a:t>At projekternes arkitekturarbejde kan kvalitetssikres gennem peer-review på grundlag af ensartet dokumentation på tværs af projekter</a:t>
            </a:r>
            <a:endParaRPr lang="nb-NO" sz="1200" kern="1200" dirty="0">
              <a:solidFill>
                <a:schemeClr val="tx1"/>
              </a:solidFill>
              <a:effectLst/>
              <a:latin typeface="+mn-lt"/>
              <a:ea typeface="+mn-ea"/>
              <a:cs typeface="+mn-cs"/>
            </a:endParaRPr>
          </a:p>
          <a:p>
            <a:r>
              <a:rPr lang="da-DK" sz="1200" kern="1200" dirty="0">
                <a:solidFill>
                  <a:schemeClr val="tx1"/>
                </a:solidFill>
                <a:effectLst/>
                <a:latin typeface="+mn-lt"/>
                <a:ea typeface="+mn-ea"/>
                <a:cs typeface="+mn-cs"/>
              </a:rPr>
              <a:t>At projekter kan nyde godt af kompetenceopbygning på tværs af myndigheder og leverandører gennem kurser og netværk. </a:t>
            </a:r>
            <a:endParaRPr lang="nb-NO" dirty="0"/>
          </a:p>
        </p:txBody>
      </p:sp>
      <p:sp>
        <p:nvSpPr>
          <p:cNvPr id="4" name="Plassholder for lysbildenummer 3"/>
          <p:cNvSpPr>
            <a:spLocks noGrp="1"/>
          </p:cNvSpPr>
          <p:nvPr>
            <p:ph type="sldNum" sz="quarter" idx="5"/>
          </p:nvPr>
        </p:nvSpPr>
        <p:spPr/>
        <p:txBody>
          <a:bodyPr/>
          <a:lstStyle/>
          <a:p>
            <a:fld id="{8CC246EB-95A9-45CC-8D1A-4B1630A85128}" type="slidenum">
              <a:rPr lang="nb-NO" smtClean="0"/>
              <a:t>18</a:t>
            </a:fld>
            <a:endParaRPr lang="nb-NO"/>
          </a:p>
        </p:txBody>
      </p:sp>
    </p:spTree>
    <p:extLst>
      <p:ext uri="{BB962C8B-B14F-4D97-AF65-F5344CB8AC3E}">
        <p14:creationId xmlns:p14="http://schemas.microsoft.com/office/powerpoint/2010/main" val="33283591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Vi tar i bruk GitHub for </a:t>
            </a:r>
            <a:r>
              <a:rPr lang="nb-NO" dirty="0" err="1"/>
              <a:t>tekstbaset</a:t>
            </a:r>
            <a:r>
              <a:rPr lang="nb-NO" dirty="0"/>
              <a:t> </a:t>
            </a:r>
            <a:r>
              <a:rPr lang="nb-NO" dirty="0" err="1"/>
              <a:t>dok</a:t>
            </a:r>
            <a:r>
              <a:rPr lang="nb-NO" dirty="0"/>
              <a:t>. Her er det vi holder på med. </a:t>
            </a:r>
            <a:r>
              <a:rPr lang="nb-NO" dirty="0" err="1"/>
              <a:t>Browse</a:t>
            </a:r>
            <a:r>
              <a:rPr lang="nb-NO" dirty="0"/>
              <a:t> inn i katalogstruktur tilsvarende første figur?</a:t>
            </a:r>
          </a:p>
        </p:txBody>
      </p:sp>
      <p:sp>
        <p:nvSpPr>
          <p:cNvPr id="4" name="Plassholder for lysbildenummer 3"/>
          <p:cNvSpPr>
            <a:spLocks noGrp="1"/>
          </p:cNvSpPr>
          <p:nvPr>
            <p:ph type="sldNum" sz="quarter" idx="5"/>
          </p:nvPr>
        </p:nvSpPr>
        <p:spPr/>
        <p:txBody>
          <a:bodyPr/>
          <a:lstStyle/>
          <a:p>
            <a:fld id="{8CC246EB-95A9-45CC-8D1A-4B1630A85128}" type="slidenum">
              <a:rPr lang="nb-NO" smtClean="0"/>
              <a:t>19</a:t>
            </a:fld>
            <a:endParaRPr lang="nb-NO"/>
          </a:p>
        </p:txBody>
      </p:sp>
    </p:spTree>
    <p:extLst>
      <p:ext uri="{BB962C8B-B14F-4D97-AF65-F5344CB8AC3E}">
        <p14:creationId xmlns:p14="http://schemas.microsoft.com/office/powerpoint/2010/main" val="3709229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Vi har bestemt oss for et tekstformat for kildetekst som heter </a:t>
            </a:r>
            <a:r>
              <a:rPr lang="nb-NO" dirty="0" err="1"/>
              <a:t>Asciidoc</a:t>
            </a:r>
            <a:r>
              <a:rPr lang="nb-NO" dirty="0"/>
              <a:t>. Nevn </a:t>
            </a:r>
            <a:r>
              <a:rPr lang="nb-NO" dirty="0" err="1"/>
              <a:t>Docbook</a:t>
            </a:r>
            <a:r>
              <a:rPr lang="nb-NO" dirty="0"/>
              <a:t>…. Nevn </a:t>
            </a:r>
            <a:r>
              <a:rPr lang="nb-NO" dirty="0" err="1"/>
              <a:t>Mardown</a:t>
            </a:r>
            <a:r>
              <a:rPr lang="nb-NO" dirty="0"/>
              <a:t>…</a:t>
            </a:r>
          </a:p>
        </p:txBody>
      </p:sp>
      <p:sp>
        <p:nvSpPr>
          <p:cNvPr id="4" name="Plassholder for lysbildenummer 3"/>
          <p:cNvSpPr>
            <a:spLocks noGrp="1"/>
          </p:cNvSpPr>
          <p:nvPr>
            <p:ph type="sldNum" sz="quarter" idx="5"/>
          </p:nvPr>
        </p:nvSpPr>
        <p:spPr/>
        <p:txBody>
          <a:bodyPr/>
          <a:lstStyle/>
          <a:p>
            <a:fld id="{8CC246EB-95A9-45CC-8D1A-4B1630A85128}" type="slidenum">
              <a:rPr lang="nb-NO" smtClean="0"/>
              <a:t>20</a:t>
            </a:fld>
            <a:endParaRPr lang="nb-NO"/>
          </a:p>
        </p:txBody>
      </p:sp>
    </p:spTree>
    <p:extLst>
      <p:ext uri="{BB962C8B-B14F-4D97-AF65-F5344CB8AC3E}">
        <p14:creationId xmlns:p14="http://schemas.microsoft.com/office/powerpoint/2010/main" val="13757701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b-NO" dirty="0"/>
              <a:t>Denne presentasjon heter «nasjonalt arkitekturbibliotek», men noen av temaene er de samme som for de arkitekturbibliotekene DERE steller med i sektorer og virksomheter. Vi har noe å lære av hverandre. Arkivverket bruker metadata i </a:t>
            </a:r>
            <a:r>
              <a:rPr lang="nb-NO" dirty="0" err="1"/>
              <a:t>Sharepoint</a:t>
            </a:r>
            <a:r>
              <a:rPr lang="nb-NO" dirty="0"/>
              <a:t> i stedet for mappestruktur. </a:t>
            </a:r>
            <a:r>
              <a:rPr lang="nb-NO" dirty="0" err="1"/>
              <a:t>Brreg</a:t>
            </a:r>
            <a:r>
              <a:rPr lang="nb-NO" dirty="0"/>
              <a:t> bruker GitHub, </a:t>
            </a:r>
            <a:r>
              <a:rPr lang="nb-NO" dirty="0" err="1"/>
              <a:t>Markup</a:t>
            </a:r>
            <a:r>
              <a:rPr lang="nb-NO" dirty="0"/>
              <a:t> og </a:t>
            </a:r>
            <a:r>
              <a:rPr lang="nb-NO" dirty="0" err="1"/>
              <a:t>Archi</a:t>
            </a:r>
            <a:r>
              <a:rPr lang="nb-NO" dirty="0"/>
              <a:t> for modellering og publisering av </a:t>
            </a:r>
            <a:r>
              <a:rPr lang="nb-NO" dirty="0" err="1"/>
              <a:t>Archimate</a:t>
            </a:r>
            <a:r>
              <a:rPr lang="nb-NO" dirty="0"/>
              <a:t>-modeller. Bærum Kommune benytter et mer avansert VA-verktøy (fra </a:t>
            </a:r>
            <a:r>
              <a:rPr lang="nb-NO" dirty="0" err="1"/>
              <a:t>Orbus</a:t>
            </a:r>
            <a:r>
              <a:rPr lang="nb-NO" dirty="0"/>
              <a:t>). Vi etablerer nå et nasjonalt arkitekturbibliotek med tilsvarende verktøy og opplegg, selv om innholdet kan ha et annet fokus enn virksomhetsspesifikke biblioteker. På nasjonalt nivå har vi på en måte en forpliktelse til å tenker større og lengre og høyere  - selv om vi i praksis er ganske godt bundet av budsjettrammer og forventes å levere noe som er nyttig her og nå. Så – las oss se hva vi har…</a:t>
            </a:r>
          </a:p>
          <a:p>
            <a:endParaRPr lang="nb-NO" dirty="0"/>
          </a:p>
          <a:p>
            <a:endParaRPr lang="nb-NO" dirty="0"/>
          </a:p>
        </p:txBody>
      </p:sp>
      <p:sp>
        <p:nvSpPr>
          <p:cNvPr id="4" name="Plassholder for lysbildenummer 3"/>
          <p:cNvSpPr>
            <a:spLocks noGrp="1"/>
          </p:cNvSpPr>
          <p:nvPr>
            <p:ph type="sldNum" sz="quarter" idx="5"/>
          </p:nvPr>
        </p:nvSpPr>
        <p:spPr/>
        <p:txBody>
          <a:bodyPr/>
          <a:lstStyle/>
          <a:p>
            <a:fld id="{8CC246EB-95A9-45CC-8D1A-4B1630A85128}" type="slidenum">
              <a:rPr lang="nb-NO" smtClean="0"/>
              <a:t>2</a:t>
            </a:fld>
            <a:endParaRPr lang="nb-NO"/>
          </a:p>
        </p:txBody>
      </p:sp>
    </p:spTree>
    <p:extLst>
      <p:ext uri="{BB962C8B-B14F-4D97-AF65-F5344CB8AC3E}">
        <p14:creationId xmlns:p14="http://schemas.microsoft.com/office/powerpoint/2010/main" val="41700016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I jobber standardbasert og dette er de viktigste standardene! Hvor mange kjenner alle disse standardene? Hav er felles? Notasjon og utvekslingsformat! Hva med DMN?</a:t>
            </a:r>
          </a:p>
        </p:txBody>
      </p:sp>
      <p:sp>
        <p:nvSpPr>
          <p:cNvPr id="4" name="Plassholder for lysbildenummer 3"/>
          <p:cNvSpPr>
            <a:spLocks noGrp="1"/>
          </p:cNvSpPr>
          <p:nvPr>
            <p:ph type="sldNum" sz="quarter" idx="5"/>
          </p:nvPr>
        </p:nvSpPr>
        <p:spPr/>
        <p:txBody>
          <a:bodyPr/>
          <a:lstStyle/>
          <a:p>
            <a:fld id="{8CC246EB-95A9-45CC-8D1A-4B1630A85128}" type="slidenum">
              <a:rPr lang="nb-NO" smtClean="0"/>
              <a:t>21</a:t>
            </a:fld>
            <a:endParaRPr lang="nb-NO"/>
          </a:p>
        </p:txBody>
      </p:sp>
    </p:spTree>
    <p:extLst>
      <p:ext uri="{BB962C8B-B14F-4D97-AF65-F5344CB8AC3E}">
        <p14:creationId xmlns:p14="http://schemas.microsoft.com/office/powerpoint/2010/main" val="282078240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Så, i tillegg til standarder og konvensjoner, annet innhold, her oversikt over fellesløsninger</a:t>
            </a:r>
          </a:p>
        </p:txBody>
      </p:sp>
      <p:sp>
        <p:nvSpPr>
          <p:cNvPr id="4" name="Plassholder for lysbildenummer 3"/>
          <p:cNvSpPr>
            <a:spLocks noGrp="1"/>
          </p:cNvSpPr>
          <p:nvPr>
            <p:ph type="sldNum" sz="quarter" idx="5"/>
          </p:nvPr>
        </p:nvSpPr>
        <p:spPr/>
        <p:txBody>
          <a:bodyPr/>
          <a:lstStyle/>
          <a:p>
            <a:fld id="{8CC246EB-95A9-45CC-8D1A-4B1630A85128}" type="slidenum">
              <a:rPr lang="nb-NO" smtClean="0"/>
              <a:t>22</a:t>
            </a:fld>
            <a:endParaRPr lang="nb-NO"/>
          </a:p>
        </p:txBody>
      </p:sp>
    </p:spTree>
    <p:extLst>
      <p:ext uri="{BB962C8B-B14F-4D97-AF65-F5344CB8AC3E}">
        <p14:creationId xmlns:p14="http://schemas.microsoft.com/office/powerpoint/2010/main" val="35889747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Det vi har sett på så langt er toppen av isfjellet. En har hatt en satsing som har vært fornuftig, fått på plass de viktigste byggeklossene slik som </a:t>
            </a:r>
            <a:r>
              <a:rPr lang="nb-NO" dirty="0" err="1"/>
              <a:t>autestisering</a:t>
            </a:r>
            <a:r>
              <a:rPr lang="nb-NO" dirty="0"/>
              <a:t>, autorisasjon, digital ID, grunndataregistre. Samme som i andre land, Men hva nå… På tide å få til gjenbruk av det som ligger under overflaten? Kan nasjonalt arkitekturbibliotek bruke til dette? Hva slags plattform trengs? Økosystemer… API-katalog. </a:t>
            </a:r>
            <a:r>
              <a:rPr lang="nb-NO" dirty="0" err="1"/>
              <a:t>Dtakataklog</a:t>
            </a:r>
            <a:r>
              <a:rPr lang="nb-NO" dirty="0"/>
              <a:t>. </a:t>
            </a:r>
            <a:r>
              <a:rPr lang="nb-NO" dirty="0" err="1"/>
              <a:t>Deisgntie</a:t>
            </a:r>
            <a:r>
              <a:rPr lang="nb-NO" dirty="0"/>
              <a:t>. Runtime…??????????</a:t>
            </a:r>
          </a:p>
        </p:txBody>
      </p:sp>
      <p:sp>
        <p:nvSpPr>
          <p:cNvPr id="4" name="Plassholder for lysbildenummer 3"/>
          <p:cNvSpPr>
            <a:spLocks noGrp="1"/>
          </p:cNvSpPr>
          <p:nvPr>
            <p:ph type="sldNum" sz="quarter" idx="5"/>
          </p:nvPr>
        </p:nvSpPr>
        <p:spPr/>
        <p:txBody>
          <a:bodyPr/>
          <a:lstStyle/>
          <a:p>
            <a:fld id="{8CC246EB-95A9-45CC-8D1A-4B1630A85128}" type="slidenum">
              <a:rPr lang="nb-NO" smtClean="0"/>
              <a:t>23</a:t>
            </a:fld>
            <a:endParaRPr lang="nb-NO"/>
          </a:p>
        </p:txBody>
      </p:sp>
    </p:spTree>
    <p:extLst>
      <p:ext uri="{BB962C8B-B14F-4D97-AF65-F5344CB8AC3E}">
        <p14:creationId xmlns:p14="http://schemas.microsoft.com/office/powerpoint/2010/main" val="31514109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Her er </a:t>
            </a:r>
            <a:r>
              <a:rPr lang="nb-NO" dirty="0" err="1"/>
              <a:t>btw</a:t>
            </a:r>
            <a:r>
              <a:rPr lang="nb-NO" dirty="0"/>
              <a:t>. et blikk på (en del av) den malen vi nylig har brukt ved innhenting av info om fellesløsninger fra forvalterne…</a:t>
            </a:r>
          </a:p>
        </p:txBody>
      </p:sp>
      <p:sp>
        <p:nvSpPr>
          <p:cNvPr id="4" name="Plassholder for lysbildenummer 3"/>
          <p:cNvSpPr>
            <a:spLocks noGrp="1"/>
          </p:cNvSpPr>
          <p:nvPr>
            <p:ph type="sldNum" sz="quarter" idx="5"/>
          </p:nvPr>
        </p:nvSpPr>
        <p:spPr/>
        <p:txBody>
          <a:bodyPr/>
          <a:lstStyle/>
          <a:p>
            <a:fld id="{8CC246EB-95A9-45CC-8D1A-4B1630A85128}" type="slidenum">
              <a:rPr lang="nb-NO" smtClean="0"/>
              <a:t>24</a:t>
            </a:fld>
            <a:endParaRPr lang="nb-NO"/>
          </a:p>
        </p:txBody>
      </p:sp>
    </p:spTree>
    <p:extLst>
      <p:ext uri="{BB962C8B-B14F-4D97-AF65-F5344CB8AC3E}">
        <p14:creationId xmlns:p14="http://schemas.microsoft.com/office/powerpoint/2010/main" val="396796922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Og her er et bilde som viser hva vi har fokus på i dokumentasjonen av </a:t>
            </a:r>
            <a:r>
              <a:rPr lang="nb-NO" dirty="0" err="1"/>
              <a:t>referansearkitekrurer</a:t>
            </a:r>
            <a:r>
              <a:rPr lang="nb-NO" dirty="0"/>
              <a:t> for tiden. Vi har </a:t>
            </a:r>
            <a:r>
              <a:rPr lang="nb-NO" dirty="0" err="1"/>
              <a:t>begrenspt</a:t>
            </a:r>
            <a:r>
              <a:rPr lang="nb-NO" dirty="0"/>
              <a:t> kapasitet, så dette handler om prioritering. Vi er godt hjulpet av samarbeid med virksomheter som NAV og Skatt, som vet godt hvor skoen trykker, Her snakker vi </a:t>
            </a:r>
            <a:r>
              <a:rPr lang="nb-NO" dirty="0" err="1"/>
              <a:t>samhandlking</a:t>
            </a:r>
            <a:r>
              <a:rPr lang="nb-NO" dirty="0"/>
              <a:t>..</a:t>
            </a:r>
          </a:p>
        </p:txBody>
      </p:sp>
      <p:sp>
        <p:nvSpPr>
          <p:cNvPr id="4" name="Plassholder for lysbildenummer 3"/>
          <p:cNvSpPr>
            <a:spLocks noGrp="1"/>
          </p:cNvSpPr>
          <p:nvPr>
            <p:ph type="sldNum" sz="quarter" idx="5"/>
          </p:nvPr>
        </p:nvSpPr>
        <p:spPr/>
        <p:txBody>
          <a:bodyPr/>
          <a:lstStyle/>
          <a:p>
            <a:fld id="{8CC246EB-95A9-45CC-8D1A-4B1630A85128}" type="slidenum">
              <a:rPr lang="nb-NO" smtClean="0"/>
              <a:t>25</a:t>
            </a:fld>
            <a:endParaRPr lang="nb-NO"/>
          </a:p>
        </p:txBody>
      </p:sp>
    </p:spTree>
    <p:extLst>
      <p:ext uri="{BB962C8B-B14F-4D97-AF65-F5344CB8AC3E}">
        <p14:creationId xmlns:p14="http://schemas.microsoft.com/office/powerpoint/2010/main" val="401683263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Vi har vært i gang med – har evaluert . Ingen er perfekte – prisforskjeller, se </a:t>
            </a:r>
            <a:r>
              <a:rPr lang="nb-NO" dirty="0" err="1"/>
              <a:t>bonuslides</a:t>
            </a:r>
            <a:r>
              <a:rPr lang="nb-NO" dirty="0"/>
              <a:t>, er nå i gang med en innovativ anskaffelse, EU, … Dette er en ekstremt bra kilde til info om EA-verktøy, i tillegg til .Gartner og Forrester. Inger er </a:t>
            </a:r>
            <a:r>
              <a:rPr lang="nb-NO" dirty="0" err="1"/>
              <a:t>perfeletre</a:t>
            </a:r>
            <a:r>
              <a:rPr lang="nb-NO" dirty="0"/>
              <a:t>, ei heller </a:t>
            </a:r>
            <a:r>
              <a:rPr lang="nb-NO" dirty="0" err="1"/>
              <a:t>beskribesle</a:t>
            </a:r>
            <a:r>
              <a:rPr lang="nb-NO" dirty="0"/>
              <a:t> og krav her, men dett er </a:t>
            </a:r>
            <a:r>
              <a:rPr lang="nb-NO" dirty="0" err="1"/>
              <a:t>obligatorsisk</a:t>
            </a:r>
            <a:r>
              <a:rPr lang="nb-NO" dirty="0"/>
              <a:t> lesing for alle som vil anskaffe VA-verktøy. Grafene til høyre er veldig gode. De viser at det er komplett umulig å vedlikeholde modeller eller </a:t>
            </a:r>
            <a:r>
              <a:rPr lang="nb-NO" dirty="0" err="1"/>
              <a:t>konsitenst</a:t>
            </a:r>
            <a:r>
              <a:rPr lang="nb-NO" dirty="0"/>
              <a:t> dokumentasjon i tegneverktøy eller Word, samtidig som en ser at nytten av gode verktøy øker etter hvert som en får mer informasjon på plass. Og det er til og med før vi har begynt å snakke maskinlæring!  Noen få VA-verktøy har nå begynt å ta i bruk maskinlæring, bare. Det er </a:t>
            </a:r>
            <a:r>
              <a:rPr lang="nb-NO" dirty="0" err="1"/>
              <a:t>likevekl</a:t>
            </a:r>
            <a:r>
              <a:rPr lang="nb-NO" dirty="0"/>
              <a:t> en </a:t>
            </a:r>
            <a:r>
              <a:rPr lang="nb-NO" dirty="0" err="1"/>
              <a:t>interessnat</a:t>
            </a:r>
            <a:r>
              <a:rPr lang="nb-NO" dirty="0"/>
              <a:t> tanke og utfordrer hvordan vi har tenkt rundt VA-verktøy. Skal vi dokumentere så lite som mulig , så det er </a:t>
            </a:r>
            <a:r>
              <a:rPr lang="nb-NO" dirty="0" err="1"/>
              <a:t>vedlikeholdbart</a:t>
            </a:r>
            <a:r>
              <a:rPr lang="nb-NO" dirty="0"/>
              <a:t>, slik mange mener, eller skal vi forsøke å legg </a:t>
            </a:r>
            <a:r>
              <a:rPr lang="nb-NO" dirty="0" err="1"/>
              <a:t>etil</a:t>
            </a:r>
            <a:r>
              <a:rPr lang="nb-NO" dirty="0"/>
              <a:t> rette for å kunne </a:t>
            </a:r>
            <a:r>
              <a:rPr lang="nb-NO" dirty="0" err="1"/>
              <a:t>vedlikehodle</a:t>
            </a:r>
            <a:r>
              <a:rPr lang="nb-NO" dirty="0"/>
              <a:t> mest mulig, så datagrunnlaget for </a:t>
            </a:r>
            <a:r>
              <a:rPr lang="nb-NO" dirty="0" err="1"/>
              <a:t>maskinlærig</a:t>
            </a:r>
            <a:r>
              <a:rPr lang="nb-NO" dirty="0"/>
              <a:t> og </a:t>
            </a:r>
            <a:r>
              <a:rPr lang="nb-NO" dirty="0" err="1"/>
              <a:t>beslutniger</a:t>
            </a:r>
            <a:r>
              <a:rPr lang="nb-NO" dirty="0"/>
              <a:t> blir best mulig?</a:t>
            </a:r>
          </a:p>
        </p:txBody>
      </p:sp>
      <p:sp>
        <p:nvSpPr>
          <p:cNvPr id="4" name="Plassholder for lysbildenummer 3"/>
          <p:cNvSpPr>
            <a:spLocks noGrp="1"/>
          </p:cNvSpPr>
          <p:nvPr>
            <p:ph type="sldNum" sz="quarter" idx="5"/>
          </p:nvPr>
        </p:nvSpPr>
        <p:spPr/>
        <p:txBody>
          <a:bodyPr/>
          <a:lstStyle/>
          <a:p>
            <a:fld id="{8CC246EB-95A9-45CC-8D1A-4B1630A85128}" type="slidenum">
              <a:rPr lang="nb-NO" smtClean="0"/>
              <a:t>26</a:t>
            </a:fld>
            <a:endParaRPr lang="nb-NO"/>
          </a:p>
        </p:txBody>
      </p:sp>
    </p:spTree>
    <p:extLst>
      <p:ext uri="{BB962C8B-B14F-4D97-AF65-F5344CB8AC3E}">
        <p14:creationId xmlns:p14="http://schemas.microsoft.com/office/powerpoint/2010/main" val="246560344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Her er et mulig </a:t>
            </a:r>
            <a:r>
              <a:rPr lang="nb-NO" dirty="0" err="1"/>
              <a:t>målbilde</a:t>
            </a:r>
            <a:r>
              <a:rPr lang="nb-NO" dirty="0"/>
              <a:t>. Kanskje MULIG gjennom den innovative anskaffelsen som vi er i gang med?</a:t>
            </a:r>
          </a:p>
        </p:txBody>
      </p:sp>
      <p:sp>
        <p:nvSpPr>
          <p:cNvPr id="4" name="Plassholder for lysbildenummer 3"/>
          <p:cNvSpPr>
            <a:spLocks noGrp="1"/>
          </p:cNvSpPr>
          <p:nvPr>
            <p:ph type="sldNum" sz="quarter" idx="5"/>
          </p:nvPr>
        </p:nvSpPr>
        <p:spPr/>
        <p:txBody>
          <a:bodyPr/>
          <a:lstStyle/>
          <a:p>
            <a:fld id="{8CC246EB-95A9-45CC-8D1A-4B1630A85128}" type="slidenum">
              <a:rPr lang="nb-NO" smtClean="0"/>
              <a:t>27</a:t>
            </a:fld>
            <a:endParaRPr lang="nb-NO"/>
          </a:p>
        </p:txBody>
      </p:sp>
    </p:spTree>
    <p:extLst>
      <p:ext uri="{BB962C8B-B14F-4D97-AF65-F5344CB8AC3E}">
        <p14:creationId xmlns:p14="http://schemas.microsoft.com/office/powerpoint/2010/main" val="57081662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dirty="0"/>
          </a:p>
        </p:txBody>
      </p:sp>
      <p:sp>
        <p:nvSpPr>
          <p:cNvPr id="4" name="Plassholder for lysbildenummer 3"/>
          <p:cNvSpPr>
            <a:spLocks noGrp="1"/>
          </p:cNvSpPr>
          <p:nvPr>
            <p:ph type="sldNum" sz="quarter" idx="5"/>
          </p:nvPr>
        </p:nvSpPr>
        <p:spPr/>
        <p:txBody>
          <a:bodyPr/>
          <a:lstStyle/>
          <a:p>
            <a:fld id="{8CC246EB-95A9-45CC-8D1A-4B1630A85128}" type="slidenum">
              <a:rPr lang="nb-NO" smtClean="0"/>
              <a:t>30</a:t>
            </a:fld>
            <a:endParaRPr lang="nb-NO"/>
          </a:p>
        </p:txBody>
      </p:sp>
    </p:spTree>
    <p:extLst>
      <p:ext uri="{BB962C8B-B14F-4D97-AF65-F5344CB8AC3E}">
        <p14:creationId xmlns:p14="http://schemas.microsoft.com/office/powerpoint/2010/main" val="244234294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https://blog.leanix.net/en/how-enterprise-architecture-and-it-service-management-go-together</a:t>
            </a:r>
          </a:p>
        </p:txBody>
      </p:sp>
      <p:sp>
        <p:nvSpPr>
          <p:cNvPr id="4" name="Plassholder for lysbildenummer 3"/>
          <p:cNvSpPr>
            <a:spLocks noGrp="1"/>
          </p:cNvSpPr>
          <p:nvPr>
            <p:ph type="sldNum" sz="quarter" idx="5"/>
          </p:nvPr>
        </p:nvSpPr>
        <p:spPr/>
        <p:txBody>
          <a:bodyPr/>
          <a:lstStyle/>
          <a:p>
            <a:fld id="{8CC246EB-95A9-45CC-8D1A-4B1630A85128}" type="slidenum">
              <a:rPr lang="nb-NO" smtClean="0"/>
              <a:t>33</a:t>
            </a:fld>
            <a:endParaRPr lang="nb-NO"/>
          </a:p>
        </p:txBody>
      </p:sp>
    </p:spTree>
    <p:extLst>
      <p:ext uri="{BB962C8B-B14F-4D97-AF65-F5344CB8AC3E}">
        <p14:creationId xmlns:p14="http://schemas.microsoft.com/office/powerpoint/2010/main" val="10060802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Dett er et overordnet bilde på innholdet i biblioteket, slik det er framstilt i «rammeverket». Jeg vil ikke bruke mye tid på dette her. For de som kjenner TOGAF er dette uansett kjent stoff. Et lite poeng i margen kan være at TOGAF 9.2, som kom tidligere i år, har justert språkbruken noe, og lar løsningslandskap inngå som del av Arkitekturbiblioteket.</a:t>
            </a:r>
          </a:p>
        </p:txBody>
      </p:sp>
      <p:sp>
        <p:nvSpPr>
          <p:cNvPr id="4" name="Plassholder for lysbildenummer 3"/>
          <p:cNvSpPr>
            <a:spLocks noGrp="1"/>
          </p:cNvSpPr>
          <p:nvPr>
            <p:ph type="sldNum" sz="quarter" idx="5"/>
          </p:nvPr>
        </p:nvSpPr>
        <p:spPr/>
        <p:txBody>
          <a:bodyPr/>
          <a:lstStyle/>
          <a:p>
            <a:fld id="{8CC246EB-95A9-45CC-8D1A-4B1630A85128}" type="slidenum">
              <a:rPr lang="nb-NO" smtClean="0"/>
              <a:t>3</a:t>
            </a:fld>
            <a:endParaRPr lang="nb-NO"/>
          </a:p>
        </p:txBody>
      </p:sp>
    </p:spTree>
    <p:extLst>
      <p:ext uri="{BB962C8B-B14F-4D97-AF65-F5344CB8AC3E}">
        <p14:creationId xmlns:p14="http://schemas.microsoft.com/office/powerpoint/2010/main" val="36240301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dirty="0"/>
          </a:p>
        </p:txBody>
      </p:sp>
      <p:sp>
        <p:nvSpPr>
          <p:cNvPr id="4" name="Plassholder for lysbildenummer 3"/>
          <p:cNvSpPr>
            <a:spLocks noGrp="1"/>
          </p:cNvSpPr>
          <p:nvPr>
            <p:ph type="sldNum" sz="quarter" idx="5"/>
          </p:nvPr>
        </p:nvSpPr>
        <p:spPr/>
        <p:txBody>
          <a:bodyPr/>
          <a:lstStyle/>
          <a:p>
            <a:fld id="{774A83C3-1169-4588-AE72-CBD3D6E22272}" type="slidenum">
              <a:rPr lang="nb-NO" smtClean="0"/>
              <a:t>4</a:t>
            </a:fld>
            <a:endParaRPr lang="nb-NO"/>
          </a:p>
        </p:txBody>
      </p:sp>
    </p:spTree>
    <p:extLst>
      <p:ext uri="{BB962C8B-B14F-4D97-AF65-F5344CB8AC3E}">
        <p14:creationId xmlns:p14="http://schemas.microsoft.com/office/powerpoint/2010/main" val="41269916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dirty="0"/>
          </a:p>
        </p:txBody>
      </p:sp>
      <p:sp>
        <p:nvSpPr>
          <p:cNvPr id="4" name="Plassholder for lysbildenummer 3"/>
          <p:cNvSpPr>
            <a:spLocks noGrp="1"/>
          </p:cNvSpPr>
          <p:nvPr>
            <p:ph type="sldNum" sz="quarter" idx="5"/>
          </p:nvPr>
        </p:nvSpPr>
        <p:spPr/>
        <p:txBody>
          <a:bodyPr/>
          <a:lstStyle/>
          <a:p>
            <a:fld id="{774A83C3-1169-4588-AE72-CBD3D6E22272}" type="slidenum">
              <a:rPr lang="nb-NO" smtClean="0"/>
              <a:t>5</a:t>
            </a:fld>
            <a:endParaRPr lang="nb-NO"/>
          </a:p>
        </p:txBody>
      </p:sp>
    </p:spTree>
    <p:extLst>
      <p:ext uri="{BB962C8B-B14F-4D97-AF65-F5344CB8AC3E}">
        <p14:creationId xmlns:p14="http://schemas.microsoft.com/office/powerpoint/2010/main" val="22528100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dirty="0"/>
          </a:p>
        </p:txBody>
      </p:sp>
      <p:sp>
        <p:nvSpPr>
          <p:cNvPr id="4" name="Plassholder for lysbildenummer 3"/>
          <p:cNvSpPr>
            <a:spLocks noGrp="1"/>
          </p:cNvSpPr>
          <p:nvPr>
            <p:ph type="sldNum" sz="quarter" idx="5"/>
          </p:nvPr>
        </p:nvSpPr>
        <p:spPr/>
        <p:txBody>
          <a:bodyPr/>
          <a:lstStyle/>
          <a:p>
            <a:fld id="{774A83C3-1169-4588-AE72-CBD3D6E22272}" type="slidenum">
              <a:rPr lang="nb-NO" smtClean="0"/>
              <a:t>6</a:t>
            </a:fld>
            <a:endParaRPr lang="nb-NO"/>
          </a:p>
        </p:txBody>
      </p:sp>
    </p:spTree>
    <p:extLst>
      <p:ext uri="{BB962C8B-B14F-4D97-AF65-F5344CB8AC3E}">
        <p14:creationId xmlns:p14="http://schemas.microsoft.com/office/powerpoint/2010/main" val="5158099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dirty="0"/>
          </a:p>
        </p:txBody>
      </p:sp>
      <p:sp>
        <p:nvSpPr>
          <p:cNvPr id="4" name="Plassholder for lysbildenummer 3"/>
          <p:cNvSpPr>
            <a:spLocks noGrp="1"/>
          </p:cNvSpPr>
          <p:nvPr>
            <p:ph type="sldNum" sz="quarter" idx="5"/>
          </p:nvPr>
        </p:nvSpPr>
        <p:spPr/>
        <p:txBody>
          <a:bodyPr/>
          <a:lstStyle/>
          <a:p>
            <a:fld id="{774A83C3-1169-4588-AE72-CBD3D6E22272}" type="slidenum">
              <a:rPr lang="nb-NO" smtClean="0"/>
              <a:t>7</a:t>
            </a:fld>
            <a:endParaRPr lang="nb-NO"/>
          </a:p>
        </p:txBody>
      </p:sp>
    </p:spTree>
    <p:extLst>
      <p:ext uri="{BB962C8B-B14F-4D97-AF65-F5344CB8AC3E}">
        <p14:creationId xmlns:p14="http://schemas.microsoft.com/office/powerpoint/2010/main" val="33381748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dirty="0"/>
          </a:p>
        </p:txBody>
      </p:sp>
      <p:sp>
        <p:nvSpPr>
          <p:cNvPr id="4" name="Plassholder for lysbildenummer 3"/>
          <p:cNvSpPr>
            <a:spLocks noGrp="1"/>
          </p:cNvSpPr>
          <p:nvPr>
            <p:ph type="sldNum" sz="quarter" idx="5"/>
          </p:nvPr>
        </p:nvSpPr>
        <p:spPr/>
        <p:txBody>
          <a:bodyPr/>
          <a:lstStyle/>
          <a:p>
            <a:fld id="{774A83C3-1169-4588-AE72-CBD3D6E22272}" type="slidenum">
              <a:rPr lang="nb-NO" smtClean="0"/>
              <a:t>8</a:t>
            </a:fld>
            <a:endParaRPr lang="nb-NO"/>
          </a:p>
        </p:txBody>
      </p:sp>
    </p:spTree>
    <p:extLst>
      <p:ext uri="{BB962C8B-B14F-4D97-AF65-F5344CB8AC3E}">
        <p14:creationId xmlns:p14="http://schemas.microsoft.com/office/powerpoint/2010/main" val="18541942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Så – hva er det nasjonale arkitekturbiblioteket, og hva er det for ulike målgrupper? Stort sett det samme som ,.. Begrepet «tjenesteeiere» vs. «de som utvikler og forvalter tjenester». Torget…  Fellesløsninger/komponenter/tjenester vs. andre løsninger/… Skille mellom tekst og modeller – kanskje kunstig, burde vært tett knytet </a:t>
            </a:r>
            <a:r>
              <a:rPr lang="nb-NO" dirty="0" err="1"/>
              <a:t>smmen</a:t>
            </a:r>
            <a:r>
              <a:rPr lang="nb-NO" dirty="0"/>
              <a:t> ,men det har å gjøre med dagens verktøysituasjon. Det finnes gode </a:t>
            </a:r>
            <a:r>
              <a:rPr lang="nb-NO" dirty="0" err="1"/>
              <a:t>verktly</a:t>
            </a:r>
            <a:r>
              <a:rPr lang="nb-NO" dirty="0"/>
              <a:t> som gir begge deler, men vi har dem ikke per i dag, ikke på Difi, og langt mindre på tvers av «alle» vi vil samarbeid med. NB: SKILLE MELLOM INNHOLD OG PRESENTASJON</a:t>
            </a:r>
          </a:p>
        </p:txBody>
      </p:sp>
      <p:sp>
        <p:nvSpPr>
          <p:cNvPr id="4" name="Plassholder for lysbildenummer 3"/>
          <p:cNvSpPr>
            <a:spLocks noGrp="1"/>
          </p:cNvSpPr>
          <p:nvPr>
            <p:ph type="sldNum" sz="quarter" idx="5"/>
          </p:nvPr>
        </p:nvSpPr>
        <p:spPr/>
        <p:txBody>
          <a:bodyPr/>
          <a:lstStyle/>
          <a:p>
            <a:fld id="{8CC246EB-95A9-45CC-8D1A-4B1630A85128}" type="slidenum">
              <a:rPr lang="nb-NO" smtClean="0"/>
              <a:t>9</a:t>
            </a:fld>
            <a:endParaRPr lang="nb-NO"/>
          </a:p>
        </p:txBody>
      </p:sp>
    </p:spTree>
    <p:extLst>
      <p:ext uri="{BB962C8B-B14F-4D97-AF65-F5344CB8AC3E}">
        <p14:creationId xmlns:p14="http://schemas.microsoft.com/office/powerpoint/2010/main" val="410436256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Introslide #1">
    <p:bg>
      <p:bgPr>
        <a:solidFill>
          <a:schemeClr val="lt1"/>
        </a:solidFill>
        <a:effectLst/>
      </p:bgPr>
    </p:bg>
    <p:spTree>
      <p:nvGrpSpPr>
        <p:cNvPr id="1" name=""/>
        <p:cNvGrpSpPr/>
        <p:nvPr/>
      </p:nvGrpSpPr>
      <p:grpSpPr>
        <a:xfrm>
          <a:off x="0" y="0"/>
          <a:ext cx="0" cy="0"/>
          <a:chOff x="0" y="0"/>
          <a:chExt cx="0" cy="0"/>
        </a:xfrm>
      </p:grpSpPr>
      <p:pic>
        <p:nvPicPr>
          <p:cNvPr id="23" name="Bilde 22">
            <a:extLst>
              <a:ext uri="{FF2B5EF4-FFF2-40B4-BE49-F238E27FC236}">
                <a16:creationId xmlns:a16="http://schemas.microsoft.com/office/drawing/2014/main" id="{198C9DC9-7677-4EBC-90D6-2584ADAE342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6256000" cy="9144000"/>
          </a:xfrm>
          <a:prstGeom prst="rect">
            <a:avLst/>
          </a:prstGeom>
        </p:spPr>
      </p:pic>
      <p:sp>
        <p:nvSpPr>
          <p:cNvPr id="2" name="Tittel 1"/>
          <p:cNvSpPr>
            <a:spLocks noGrp="1"/>
          </p:cNvSpPr>
          <p:nvPr>
            <p:ph type="ctrTitle"/>
          </p:nvPr>
        </p:nvSpPr>
        <p:spPr>
          <a:xfrm>
            <a:off x="2160270" y="3238500"/>
            <a:ext cx="10801350" cy="1530351"/>
          </a:xfrm>
        </p:spPr>
        <p:txBody>
          <a:bodyPr anchor="b">
            <a:normAutofit/>
          </a:bodyPr>
          <a:lstStyle>
            <a:lvl1pPr algn="l">
              <a:lnSpc>
                <a:spcPct val="100000"/>
              </a:lnSpc>
              <a:defRPr sz="5000">
                <a:solidFill>
                  <a:schemeClr val="lt1"/>
                </a:solidFill>
              </a:defRPr>
            </a:lvl1pPr>
          </a:lstStyle>
          <a:p>
            <a:r>
              <a:rPr lang="nb-NO"/>
              <a:t>Klikk for å redigere tittelstil</a:t>
            </a:r>
            <a:endParaRPr lang="nb-NO" dirty="0"/>
          </a:p>
        </p:txBody>
      </p:sp>
      <p:sp>
        <p:nvSpPr>
          <p:cNvPr id="3" name="Undertittel 2"/>
          <p:cNvSpPr>
            <a:spLocks noGrp="1"/>
          </p:cNvSpPr>
          <p:nvPr>
            <p:ph type="subTitle" idx="1" hasCustomPrompt="1"/>
          </p:nvPr>
        </p:nvSpPr>
        <p:spPr>
          <a:xfrm>
            <a:off x="2160271" y="5940742"/>
            <a:ext cx="4140517" cy="1235392"/>
          </a:xfrm>
        </p:spPr>
        <p:txBody>
          <a:bodyPr>
            <a:normAutofit/>
          </a:bodyPr>
          <a:lstStyle>
            <a:lvl1pPr marL="0" indent="0" algn="l">
              <a:spcBef>
                <a:spcPts val="500"/>
              </a:spcBef>
              <a:buNone/>
              <a:defRPr sz="2000" i="0">
                <a:solidFill>
                  <a:schemeClr val="lt1"/>
                </a:solidFill>
              </a:defRPr>
            </a:lvl1pPr>
            <a:lvl2pPr marL="609543" indent="0" algn="ctr">
              <a:buNone/>
              <a:defRPr sz="2666"/>
            </a:lvl2pPr>
            <a:lvl3pPr marL="1219085" indent="0" algn="ctr">
              <a:buNone/>
              <a:defRPr sz="2400"/>
            </a:lvl3pPr>
            <a:lvl4pPr marL="1828628" indent="0" algn="ctr">
              <a:buNone/>
              <a:defRPr sz="2133"/>
            </a:lvl4pPr>
            <a:lvl5pPr marL="2438170" indent="0" algn="ctr">
              <a:buNone/>
              <a:defRPr sz="2133"/>
            </a:lvl5pPr>
            <a:lvl6pPr marL="3047713" indent="0" algn="ctr">
              <a:buNone/>
              <a:defRPr sz="2133"/>
            </a:lvl6pPr>
            <a:lvl7pPr marL="3657255" indent="0" algn="ctr">
              <a:buNone/>
              <a:defRPr sz="2133"/>
            </a:lvl7pPr>
            <a:lvl8pPr marL="4266798" indent="0" algn="ctr">
              <a:buNone/>
              <a:defRPr sz="2133"/>
            </a:lvl8pPr>
            <a:lvl9pPr marL="4876341" indent="0" algn="ctr">
              <a:buNone/>
              <a:defRPr sz="2133"/>
            </a:lvl9pPr>
          </a:lstStyle>
          <a:p>
            <a:r>
              <a:rPr lang="nb-NO" dirty="0"/>
              <a:t>Navn Navnesen</a:t>
            </a:r>
            <a:br>
              <a:rPr lang="nb-NO" dirty="0"/>
            </a:br>
            <a:r>
              <a:rPr lang="nb-NO" dirty="0"/>
              <a:t>Stilling</a:t>
            </a:r>
            <a:br>
              <a:rPr lang="nb-NO" dirty="0"/>
            </a:br>
            <a:r>
              <a:rPr lang="nb-NO" dirty="0"/>
              <a:t>Sted, Dato</a:t>
            </a:r>
          </a:p>
        </p:txBody>
      </p:sp>
      <p:sp>
        <p:nvSpPr>
          <p:cNvPr id="4" name="Plassholder for dato 3"/>
          <p:cNvSpPr>
            <a:spLocks noGrp="1"/>
          </p:cNvSpPr>
          <p:nvPr>
            <p:ph type="dt" sz="half" idx="10"/>
          </p:nvPr>
        </p:nvSpPr>
        <p:spPr>
          <a:xfrm>
            <a:off x="2160270" y="8595440"/>
            <a:ext cx="1128185" cy="246221"/>
          </a:xfrm>
        </p:spPr>
        <p:txBody>
          <a:bodyPr/>
          <a:lstStyle>
            <a:lvl1pPr>
              <a:defRPr>
                <a:solidFill>
                  <a:schemeClr val="lt1"/>
                </a:solidFill>
              </a:defRPr>
            </a:lvl1pPr>
          </a:lstStyle>
          <a:p>
            <a:fld id="{983651F3-9B16-40C6-B209-3688FC9C95F6}" type="datetimeFigureOut">
              <a:rPr lang="nb-NO" smtClean="0"/>
              <a:pPr/>
              <a:t>25.06.2019</a:t>
            </a:fld>
            <a:endParaRPr lang="nb-NO"/>
          </a:p>
        </p:txBody>
      </p:sp>
      <p:sp>
        <p:nvSpPr>
          <p:cNvPr id="5" name="Plassholder for bunntekst 4"/>
          <p:cNvSpPr>
            <a:spLocks noGrp="1"/>
          </p:cNvSpPr>
          <p:nvPr>
            <p:ph type="ftr" sz="quarter" idx="11"/>
          </p:nvPr>
        </p:nvSpPr>
        <p:spPr/>
        <p:txBody>
          <a:bodyPr/>
          <a:lstStyle>
            <a:lvl1pPr>
              <a:defRPr>
                <a:solidFill>
                  <a:schemeClr val="lt1"/>
                </a:solidFill>
              </a:defRPr>
            </a:lvl1pPr>
          </a:lstStyle>
          <a:p>
            <a:endParaRPr lang="nb-NO"/>
          </a:p>
        </p:txBody>
      </p:sp>
      <p:sp>
        <p:nvSpPr>
          <p:cNvPr id="6" name="Plassholder for lysbildenummer 5"/>
          <p:cNvSpPr>
            <a:spLocks noGrp="1"/>
          </p:cNvSpPr>
          <p:nvPr>
            <p:ph type="sldNum" sz="quarter" idx="12"/>
          </p:nvPr>
        </p:nvSpPr>
        <p:spPr>
          <a:xfrm>
            <a:off x="13939372" y="8595440"/>
            <a:ext cx="411708" cy="246221"/>
          </a:xfrm>
        </p:spPr>
        <p:txBody>
          <a:bodyPr/>
          <a:lstStyle>
            <a:lvl1pPr>
              <a:defRPr>
                <a:solidFill>
                  <a:schemeClr val="lt1"/>
                </a:solidFill>
              </a:defRPr>
            </a:lvl1pPr>
          </a:lstStyle>
          <a:p>
            <a:fld id="{5751DFAA-887F-4071-8EAD-E8CA316FCF06}" type="slidenum">
              <a:rPr lang="nb-NO" smtClean="0"/>
              <a:pPr/>
              <a:t>‹#›</a:t>
            </a:fld>
            <a:endParaRPr lang="nb-NO"/>
          </a:p>
        </p:txBody>
      </p:sp>
      <p:pic>
        <p:nvPicPr>
          <p:cNvPr id="19" name="Bilde 18">
            <a:extLst>
              <a:ext uri="{FF2B5EF4-FFF2-40B4-BE49-F238E27FC236}">
                <a16:creationId xmlns:a16="http://schemas.microsoft.com/office/drawing/2014/main" id="{6FF9C234-E473-49F9-9075-64D6C3F9771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08126" y="1008126"/>
            <a:ext cx="3102870" cy="1077658"/>
          </a:xfrm>
          <a:prstGeom prst="rect">
            <a:avLst/>
          </a:prstGeom>
        </p:spPr>
      </p:pic>
      <p:cxnSp>
        <p:nvCxnSpPr>
          <p:cNvPr id="9" name="Rett linje 8">
            <a:extLst>
              <a:ext uri="{FF2B5EF4-FFF2-40B4-BE49-F238E27FC236}">
                <a16:creationId xmlns:a16="http://schemas.microsoft.com/office/drawing/2014/main" id="{C629C3E6-69F6-4F62-A3E6-616C4550AFAC}"/>
              </a:ext>
            </a:extLst>
          </p:cNvPr>
          <p:cNvCxnSpPr/>
          <p:nvPr userDrawn="1"/>
        </p:nvCxnSpPr>
        <p:spPr>
          <a:xfrm>
            <a:off x="2160270" y="5670709"/>
            <a:ext cx="252031" cy="0"/>
          </a:xfrm>
          <a:prstGeom prst="line">
            <a:avLst/>
          </a:prstGeom>
          <a:ln w="28575">
            <a:solidFill>
              <a:schemeClr val="l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24064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ilde /m tekst">
    <p:spTree>
      <p:nvGrpSpPr>
        <p:cNvPr id="1" name=""/>
        <p:cNvGrpSpPr/>
        <p:nvPr/>
      </p:nvGrpSpPr>
      <p:grpSpPr>
        <a:xfrm>
          <a:off x="0" y="0"/>
          <a:ext cx="0" cy="0"/>
          <a:chOff x="0" y="0"/>
          <a:chExt cx="0" cy="0"/>
        </a:xfrm>
      </p:grpSpPr>
      <p:sp>
        <p:nvSpPr>
          <p:cNvPr id="4" name="Plassholder for dato 3"/>
          <p:cNvSpPr>
            <a:spLocks noGrp="1"/>
          </p:cNvSpPr>
          <p:nvPr>
            <p:ph type="dt" sz="half" idx="10"/>
          </p:nvPr>
        </p:nvSpPr>
        <p:spPr/>
        <p:txBody>
          <a:bodyPr/>
          <a:lstStyle/>
          <a:p>
            <a:fld id="{983651F3-9B16-40C6-B209-3688FC9C95F6}" type="datetimeFigureOut">
              <a:rPr lang="nb-NO" smtClean="0"/>
              <a:t>25.06.2019</a:t>
            </a:fld>
            <a:endParaRPr lang="nb-NO"/>
          </a:p>
        </p:txBody>
      </p:sp>
      <p:sp>
        <p:nvSpPr>
          <p:cNvPr id="5" name="Plassholder for bunntekst 4"/>
          <p:cNvSpPr>
            <a:spLocks noGrp="1"/>
          </p:cNvSpPr>
          <p:nvPr>
            <p:ph type="ftr" sz="quarter" idx="11"/>
          </p:nvPr>
        </p:nvSpPr>
        <p:spPr/>
        <p:txBody>
          <a:bodyPr/>
          <a:lstStyle/>
          <a:p>
            <a:endParaRPr lang="nb-NO"/>
          </a:p>
        </p:txBody>
      </p:sp>
      <p:sp>
        <p:nvSpPr>
          <p:cNvPr id="6" name="Plassholder for lysbildenummer 5"/>
          <p:cNvSpPr>
            <a:spLocks noGrp="1"/>
          </p:cNvSpPr>
          <p:nvPr>
            <p:ph type="sldNum" sz="quarter" idx="12"/>
          </p:nvPr>
        </p:nvSpPr>
        <p:spPr/>
        <p:txBody>
          <a:bodyPr/>
          <a:lstStyle/>
          <a:p>
            <a:fld id="{5751DFAA-887F-4071-8EAD-E8CA316FCF06}" type="slidenum">
              <a:rPr lang="nb-NO" smtClean="0"/>
              <a:t>‹#›</a:t>
            </a:fld>
            <a:endParaRPr lang="nb-NO"/>
          </a:p>
        </p:txBody>
      </p:sp>
      <p:sp>
        <p:nvSpPr>
          <p:cNvPr id="7" name="Plassholder for tekst 6">
            <a:extLst>
              <a:ext uri="{FF2B5EF4-FFF2-40B4-BE49-F238E27FC236}">
                <a16:creationId xmlns:a16="http://schemas.microsoft.com/office/drawing/2014/main" id="{70691A1F-0C65-4936-A3D1-75D553931D9A}"/>
              </a:ext>
            </a:extLst>
          </p:cNvPr>
          <p:cNvSpPr>
            <a:spLocks noGrp="1"/>
          </p:cNvSpPr>
          <p:nvPr>
            <p:ph type="body" sz="quarter" idx="13"/>
          </p:nvPr>
        </p:nvSpPr>
        <p:spPr>
          <a:xfrm>
            <a:off x="1800225" y="5309936"/>
            <a:ext cx="11701463" cy="2971097"/>
          </a:xfrm>
          <a:prstGeom prst="rect">
            <a:avLst/>
          </a:prstGeom>
        </p:spPr>
        <p:txBody>
          <a:bodyPr lIns="0" tIns="0" rIns="0" bIns="0"/>
          <a:lstStyle>
            <a:lvl5pPr>
              <a:defRPr/>
            </a:lvl5pPr>
          </a:lstStyle>
          <a:p>
            <a:pPr lvl="0"/>
            <a:r>
              <a:rPr lang="nb-NO"/>
              <a:t>Rediger tekststiler i malen</a:t>
            </a:r>
          </a:p>
          <a:p>
            <a:pPr lvl="1"/>
            <a:r>
              <a:rPr lang="nb-NO"/>
              <a:t>Andre nivå</a:t>
            </a:r>
          </a:p>
          <a:p>
            <a:pPr lvl="2"/>
            <a:r>
              <a:rPr lang="nb-NO"/>
              <a:t>Tredje nivå</a:t>
            </a:r>
          </a:p>
          <a:p>
            <a:pPr lvl="3"/>
            <a:r>
              <a:rPr lang="nb-NO"/>
              <a:t>Fjerde nivå</a:t>
            </a:r>
          </a:p>
          <a:p>
            <a:pPr lvl="4"/>
            <a:r>
              <a:rPr lang="nb-NO"/>
              <a:t>Femte nivå</a:t>
            </a:r>
            <a:endParaRPr lang="nb-NO" dirty="0"/>
          </a:p>
        </p:txBody>
      </p:sp>
      <p:sp>
        <p:nvSpPr>
          <p:cNvPr id="8" name="Plassholder for bilde 6">
            <a:extLst>
              <a:ext uri="{FF2B5EF4-FFF2-40B4-BE49-F238E27FC236}">
                <a16:creationId xmlns:a16="http://schemas.microsoft.com/office/drawing/2014/main" id="{E9DA5CDA-564E-4794-9EF8-3F8E29C06A7E}"/>
              </a:ext>
            </a:extLst>
          </p:cNvPr>
          <p:cNvSpPr>
            <a:spLocks noGrp="1"/>
          </p:cNvSpPr>
          <p:nvPr>
            <p:ph type="pic" sz="quarter" idx="14"/>
          </p:nvPr>
        </p:nvSpPr>
        <p:spPr>
          <a:xfrm>
            <a:off x="0" y="0"/>
            <a:ext cx="16256033" cy="4572572"/>
          </a:xfrm>
          <a:prstGeom prst="rect">
            <a:avLst/>
          </a:prstGeom>
        </p:spPr>
        <p:txBody>
          <a:bodyPr lIns="0" tIns="2880000" rIns="0" bIns="0" anchor="t" anchorCtr="1"/>
          <a:lstStyle>
            <a:lvl1pPr marL="0" indent="0" algn="ctr">
              <a:buNone/>
              <a:defRPr sz="3000"/>
            </a:lvl1pPr>
          </a:lstStyle>
          <a:p>
            <a:r>
              <a:rPr lang="nb-NO"/>
              <a:t>Klikk ikonet for å legge til et bilde</a:t>
            </a:r>
          </a:p>
        </p:txBody>
      </p:sp>
    </p:spTree>
    <p:extLst>
      <p:ext uri="{BB962C8B-B14F-4D97-AF65-F5344CB8AC3E}">
        <p14:creationId xmlns:p14="http://schemas.microsoft.com/office/powerpoint/2010/main" val="38988563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tort bilde med tekst">
    <p:spTree>
      <p:nvGrpSpPr>
        <p:cNvPr id="1" name=""/>
        <p:cNvGrpSpPr/>
        <p:nvPr/>
      </p:nvGrpSpPr>
      <p:grpSpPr>
        <a:xfrm>
          <a:off x="0" y="0"/>
          <a:ext cx="0" cy="0"/>
          <a:chOff x="0" y="0"/>
          <a:chExt cx="0" cy="0"/>
        </a:xfrm>
      </p:grpSpPr>
      <p:sp>
        <p:nvSpPr>
          <p:cNvPr id="8" name="Plassholder for bilde 6">
            <a:extLst>
              <a:ext uri="{FF2B5EF4-FFF2-40B4-BE49-F238E27FC236}">
                <a16:creationId xmlns:a16="http://schemas.microsoft.com/office/drawing/2014/main" id="{E9DA5CDA-564E-4794-9EF8-3F8E29C06A7E}"/>
              </a:ext>
            </a:extLst>
          </p:cNvPr>
          <p:cNvSpPr>
            <a:spLocks noGrp="1"/>
          </p:cNvSpPr>
          <p:nvPr>
            <p:ph type="pic" sz="quarter" idx="14"/>
          </p:nvPr>
        </p:nvSpPr>
        <p:spPr>
          <a:xfrm>
            <a:off x="0" y="0"/>
            <a:ext cx="8129816" cy="9145143"/>
          </a:xfrm>
          <a:prstGeom prst="rect">
            <a:avLst/>
          </a:prstGeom>
        </p:spPr>
        <p:txBody>
          <a:bodyPr lIns="0" tIns="720000" rIns="0" bIns="0" anchor="t" anchorCtr="1"/>
          <a:lstStyle>
            <a:lvl1pPr marL="0" indent="0" algn="ctr">
              <a:buNone/>
              <a:defRPr sz="3000"/>
            </a:lvl1pPr>
          </a:lstStyle>
          <a:p>
            <a:r>
              <a:rPr lang="nb-NO"/>
              <a:t>Klikk ikonet for å legge til et bilde</a:t>
            </a:r>
          </a:p>
        </p:txBody>
      </p:sp>
      <p:sp>
        <p:nvSpPr>
          <p:cNvPr id="4" name="Plassholder for dato 3"/>
          <p:cNvSpPr>
            <a:spLocks noGrp="1"/>
          </p:cNvSpPr>
          <p:nvPr>
            <p:ph type="dt" sz="half" idx="10"/>
          </p:nvPr>
        </p:nvSpPr>
        <p:spPr/>
        <p:txBody>
          <a:bodyPr/>
          <a:lstStyle/>
          <a:p>
            <a:fld id="{983651F3-9B16-40C6-B209-3688FC9C95F6}" type="datetimeFigureOut">
              <a:rPr lang="nb-NO" smtClean="0"/>
              <a:t>25.06.2019</a:t>
            </a:fld>
            <a:endParaRPr lang="nb-NO"/>
          </a:p>
        </p:txBody>
      </p:sp>
      <p:sp>
        <p:nvSpPr>
          <p:cNvPr id="5" name="Plassholder for bunntekst 4"/>
          <p:cNvSpPr>
            <a:spLocks noGrp="1"/>
          </p:cNvSpPr>
          <p:nvPr>
            <p:ph type="ftr" sz="quarter" idx="11"/>
          </p:nvPr>
        </p:nvSpPr>
        <p:spPr/>
        <p:txBody>
          <a:bodyPr/>
          <a:lstStyle/>
          <a:p>
            <a:endParaRPr lang="nb-NO"/>
          </a:p>
        </p:txBody>
      </p:sp>
      <p:sp>
        <p:nvSpPr>
          <p:cNvPr id="6" name="Plassholder for lysbildenummer 5"/>
          <p:cNvSpPr>
            <a:spLocks noGrp="1"/>
          </p:cNvSpPr>
          <p:nvPr>
            <p:ph type="sldNum" sz="quarter" idx="12"/>
          </p:nvPr>
        </p:nvSpPr>
        <p:spPr/>
        <p:txBody>
          <a:bodyPr/>
          <a:lstStyle/>
          <a:p>
            <a:fld id="{5751DFAA-887F-4071-8EAD-E8CA316FCF06}" type="slidenum">
              <a:rPr lang="nb-NO" smtClean="0"/>
              <a:t>‹#›</a:t>
            </a:fld>
            <a:endParaRPr lang="nb-NO"/>
          </a:p>
        </p:txBody>
      </p:sp>
      <p:sp>
        <p:nvSpPr>
          <p:cNvPr id="10" name="Plassholder for tekst 6">
            <a:extLst>
              <a:ext uri="{FF2B5EF4-FFF2-40B4-BE49-F238E27FC236}">
                <a16:creationId xmlns:a16="http://schemas.microsoft.com/office/drawing/2014/main" id="{DBF69321-80D9-4A39-90B0-968EC64466CA}"/>
              </a:ext>
            </a:extLst>
          </p:cNvPr>
          <p:cNvSpPr>
            <a:spLocks noGrp="1"/>
          </p:cNvSpPr>
          <p:nvPr>
            <p:ph type="body" sz="quarter" idx="16"/>
          </p:nvPr>
        </p:nvSpPr>
        <p:spPr>
          <a:xfrm>
            <a:off x="9181147" y="1440179"/>
            <a:ext cx="6480810" cy="6300788"/>
          </a:xfrm>
          <a:prstGeom prst="rect">
            <a:avLst/>
          </a:prstGeom>
        </p:spPr>
        <p:txBody>
          <a:bodyPr lIns="0" tIns="0" rIns="0" bIns="0"/>
          <a:lstStyle>
            <a:lvl5pPr>
              <a:defRPr/>
            </a:lvl5pPr>
          </a:lstStyle>
          <a:p>
            <a:pPr lvl="0"/>
            <a:r>
              <a:rPr lang="nb-NO"/>
              <a:t>Rediger tekststiler i malen</a:t>
            </a:r>
          </a:p>
          <a:p>
            <a:pPr lvl="1"/>
            <a:r>
              <a:rPr lang="nb-NO"/>
              <a:t>Andre nivå</a:t>
            </a:r>
          </a:p>
          <a:p>
            <a:pPr lvl="2"/>
            <a:r>
              <a:rPr lang="nb-NO"/>
              <a:t>Tredje nivå</a:t>
            </a:r>
          </a:p>
          <a:p>
            <a:pPr lvl="3"/>
            <a:r>
              <a:rPr lang="nb-NO"/>
              <a:t>Fjerde nivå</a:t>
            </a:r>
          </a:p>
          <a:p>
            <a:pPr lvl="4"/>
            <a:r>
              <a:rPr lang="nb-NO"/>
              <a:t>Femte nivå</a:t>
            </a:r>
            <a:endParaRPr lang="nb-NO" dirty="0"/>
          </a:p>
        </p:txBody>
      </p:sp>
    </p:spTree>
    <p:extLst>
      <p:ext uri="{BB962C8B-B14F-4D97-AF65-F5344CB8AC3E}">
        <p14:creationId xmlns:p14="http://schemas.microsoft.com/office/powerpoint/2010/main" val="196446739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x tekstbokser og 2x bilder">
    <p:spTree>
      <p:nvGrpSpPr>
        <p:cNvPr id="1" name=""/>
        <p:cNvGrpSpPr/>
        <p:nvPr/>
      </p:nvGrpSpPr>
      <p:grpSpPr>
        <a:xfrm>
          <a:off x="0" y="0"/>
          <a:ext cx="0" cy="0"/>
          <a:chOff x="0" y="0"/>
          <a:chExt cx="0" cy="0"/>
        </a:xfrm>
      </p:grpSpPr>
      <p:sp>
        <p:nvSpPr>
          <p:cNvPr id="8" name="Plassholder for bilde 6">
            <a:extLst>
              <a:ext uri="{FF2B5EF4-FFF2-40B4-BE49-F238E27FC236}">
                <a16:creationId xmlns:a16="http://schemas.microsoft.com/office/drawing/2014/main" id="{E9DA5CDA-564E-4794-9EF8-3F8E29C06A7E}"/>
              </a:ext>
            </a:extLst>
          </p:cNvPr>
          <p:cNvSpPr>
            <a:spLocks noGrp="1"/>
          </p:cNvSpPr>
          <p:nvPr>
            <p:ph type="pic" sz="quarter" idx="14"/>
          </p:nvPr>
        </p:nvSpPr>
        <p:spPr>
          <a:xfrm>
            <a:off x="0" y="4571428"/>
            <a:ext cx="8129816" cy="4572572"/>
          </a:xfrm>
          <a:prstGeom prst="rect">
            <a:avLst/>
          </a:prstGeom>
        </p:spPr>
        <p:txBody>
          <a:bodyPr lIns="0" tIns="720000" rIns="0" bIns="0" anchor="t" anchorCtr="1"/>
          <a:lstStyle>
            <a:lvl1pPr marL="0" indent="0" algn="ctr">
              <a:buNone/>
              <a:defRPr sz="3000"/>
            </a:lvl1pPr>
          </a:lstStyle>
          <a:p>
            <a:r>
              <a:rPr lang="nb-NO"/>
              <a:t>Klikk ikonet for å legge til et bilde</a:t>
            </a:r>
          </a:p>
        </p:txBody>
      </p:sp>
      <p:sp>
        <p:nvSpPr>
          <p:cNvPr id="4" name="Plassholder for dato 3"/>
          <p:cNvSpPr>
            <a:spLocks noGrp="1"/>
          </p:cNvSpPr>
          <p:nvPr>
            <p:ph type="dt" sz="half" idx="10"/>
          </p:nvPr>
        </p:nvSpPr>
        <p:spPr/>
        <p:txBody>
          <a:bodyPr/>
          <a:lstStyle/>
          <a:p>
            <a:fld id="{983651F3-9B16-40C6-B209-3688FC9C95F6}" type="datetimeFigureOut">
              <a:rPr lang="nb-NO" smtClean="0"/>
              <a:t>25.06.2019</a:t>
            </a:fld>
            <a:endParaRPr lang="nb-NO"/>
          </a:p>
        </p:txBody>
      </p:sp>
      <p:sp>
        <p:nvSpPr>
          <p:cNvPr id="5" name="Plassholder for bunntekst 4"/>
          <p:cNvSpPr>
            <a:spLocks noGrp="1"/>
          </p:cNvSpPr>
          <p:nvPr>
            <p:ph type="ftr" sz="quarter" idx="11"/>
          </p:nvPr>
        </p:nvSpPr>
        <p:spPr/>
        <p:txBody>
          <a:bodyPr/>
          <a:lstStyle/>
          <a:p>
            <a:endParaRPr lang="nb-NO"/>
          </a:p>
        </p:txBody>
      </p:sp>
      <p:sp>
        <p:nvSpPr>
          <p:cNvPr id="6" name="Plassholder for lysbildenummer 5"/>
          <p:cNvSpPr>
            <a:spLocks noGrp="1"/>
          </p:cNvSpPr>
          <p:nvPr>
            <p:ph type="sldNum" sz="quarter" idx="12"/>
          </p:nvPr>
        </p:nvSpPr>
        <p:spPr/>
        <p:txBody>
          <a:bodyPr/>
          <a:lstStyle/>
          <a:p>
            <a:fld id="{5751DFAA-887F-4071-8EAD-E8CA316FCF06}" type="slidenum">
              <a:rPr lang="nb-NO" smtClean="0"/>
              <a:t>‹#›</a:t>
            </a:fld>
            <a:endParaRPr lang="nb-NO"/>
          </a:p>
        </p:txBody>
      </p:sp>
      <p:sp>
        <p:nvSpPr>
          <p:cNvPr id="7" name="Plassholder for tekst 6">
            <a:extLst>
              <a:ext uri="{FF2B5EF4-FFF2-40B4-BE49-F238E27FC236}">
                <a16:creationId xmlns:a16="http://schemas.microsoft.com/office/drawing/2014/main" id="{70691A1F-0C65-4936-A3D1-75D553931D9A}"/>
              </a:ext>
            </a:extLst>
          </p:cNvPr>
          <p:cNvSpPr>
            <a:spLocks noGrp="1"/>
          </p:cNvSpPr>
          <p:nvPr>
            <p:ph type="body" sz="quarter" idx="13"/>
          </p:nvPr>
        </p:nvSpPr>
        <p:spPr>
          <a:xfrm>
            <a:off x="1080135" y="1440180"/>
            <a:ext cx="5760720" cy="2520315"/>
          </a:xfrm>
          <a:prstGeom prst="rect">
            <a:avLst/>
          </a:prstGeom>
        </p:spPr>
        <p:txBody>
          <a:bodyPr lIns="0" tIns="0" rIns="0" bIns="0"/>
          <a:lstStyle>
            <a:lvl5pPr>
              <a:defRPr/>
            </a:lvl5pPr>
          </a:lstStyle>
          <a:p>
            <a:pPr lvl="0"/>
            <a:r>
              <a:rPr lang="nb-NO"/>
              <a:t>Rediger tekststiler i malen</a:t>
            </a:r>
          </a:p>
          <a:p>
            <a:pPr lvl="1"/>
            <a:r>
              <a:rPr lang="nb-NO"/>
              <a:t>Andre nivå</a:t>
            </a:r>
          </a:p>
          <a:p>
            <a:pPr lvl="2"/>
            <a:r>
              <a:rPr lang="nb-NO"/>
              <a:t>Tredje nivå</a:t>
            </a:r>
          </a:p>
          <a:p>
            <a:pPr lvl="3"/>
            <a:r>
              <a:rPr lang="nb-NO"/>
              <a:t>Fjerde nivå</a:t>
            </a:r>
          </a:p>
          <a:p>
            <a:pPr lvl="4"/>
            <a:r>
              <a:rPr lang="nb-NO"/>
              <a:t>Femte nivå</a:t>
            </a:r>
            <a:endParaRPr lang="nb-NO" dirty="0"/>
          </a:p>
        </p:txBody>
      </p:sp>
      <p:sp>
        <p:nvSpPr>
          <p:cNvPr id="9" name="Plassholder for bilde 6">
            <a:extLst>
              <a:ext uri="{FF2B5EF4-FFF2-40B4-BE49-F238E27FC236}">
                <a16:creationId xmlns:a16="http://schemas.microsoft.com/office/drawing/2014/main" id="{A6665869-579D-4D0A-8BB5-C514B896A395}"/>
              </a:ext>
            </a:extLst>
          </p:cNvPr>
          <p:cNvSpPr>
            <a:spLocks noGrp="1"/>
          </p:cNvSpPr>
          <p:nvPr>
            <p:ph type="pic" sz="quarter" idx="15"/>
          </p:nvPr>
        </p:nvSpPr>
        <p:spPr>
          <a:xfrm>
            <a:off x="8129816" y="0"/>
            <a:ext cx="8124596" cy="4572572"/>
          </a:xfrm>
          <a:prstGeom prst="rect">
            <a:avLst/>
          </a:prstGeom>
        </p:spPr>
        <p:txBody>
          <a:bodyPr lIns="0" tIns="720000" rIns="0" bIns="0" anchor="t" anchorCtr="1"/>
          <a:lstStyle>
            <a:lvl1pPr marL="0" indent="0" algn="ctr">
              <a:buNone/>
              <a:defRPr sz="3000"/>
            </a:lvl1pPr>
          </a:lstStyle>
          <a:p>
            <a:r>
              <a:rPr lang="nb-NO"/>
              <a:t>Klikk ikonet for å legge til et bilde</a:t>
            </a:r>
          </a:p>
        </p:txBody>
      </p:sp>
      <p:sp>
        <p:nvSpPr>
          <p:cNvPr id="10" name="Plassholder for tekst 6">
            <a:extLst>
              <a:ext uri="{FF2B5EF4-FFF2-40B4-BE49-F238E27FC236}">
                <a16:creationId xmlns:a16="http://schemas.microsoft.com/office/drawing/2014/main" id="{DBF69321-80D9-4A39-90B0-968EC64466CA}"/>
              </a:ext>
            </a:extLst>
          </p:cNvPr>
          <p:cNvSpPr>
            <a:spLocks noGrp="1"/>
          </p:cNvSpPr>
          <p:nvPr>
            <p:ph type="body" sz="quarter" idx="16"/>
          </p:nvPr>
        </p:nvSpPr>
        <p:spPr>
          <a:xfrm>
            <a:off x="9181147" y="5169969"/>
            <a:ext cx="5760720" cy="2520315"/>
          </a:xfrm>
          <a:prstGeom prst="rect">
            <a:avLst/>
          </a:prstGeom>
        </p:spPr>
        <p:txBody>
          <a:bodyPr lIns="0" tIns="0" rIns="0" bIns="0"/>
          <a:lstStyle>
            <a:lvl5pPr>
              <a:defRPr/>
            </a:lvl5pPr>
          </a:lstStyle>
          <a:p>
            <a:pPr lvl="0"/>
            <a:r>
              <a:rPr lang="nb-NO"/>
              <a:t>Rediger tekststiler i malen</a:t>
            </a:r>
          </a:p>
          <a:p>
            <a:pPr lvl="1"/>
            <a:r>
              <a:rPr lang="nb-NO"/>
              <a:t>Andre nivå</a:t>
            </a:r>
          </a:p>
          <a:p>
            <a:pPr lvl="2"/>
            <a:r>
              <a:rPr lang="nb-NO"/>
              <a:t>Tredje nivå</a:t>
            </a:r>
          </a:p>
          <a:p>
            <a:pPr lvl="3"/>
            <a:r>
              <a:rPr lang="nb-NO"/>
              <a:t>Fjerde nivå</a:t>
            </a:r>
          </a:p>
          <a:p>
            <a:pPr lvl="4"/>
            <a:r>
              <a:rPr lang="nb-NO"/>
              <a:t>Femte nivå</a:t>
            </a:r>
            <a:endParaRPr lang="nb-NO" dirty="0"/>
          </a:p>
        </p:txBody>
      </p:sp>
    </p:spTree>
    <p:extLst>
      <p:ext uri="{BB962C8B-B14F-4D97-AF65-F5344CB8AC3E}">
        <p14:creationId xmlns:p14="http://schemas.microsoft.com/office/powerpoint/2010/main" val="315060903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Dataside">
    <p:spTree>
      <p:nvGrpSpPr>
        <p:cNvPr id="1" name=""/>
        <p:cNvGrpSpPr/>
        <p:nvPr/>
      </p:nvGrpSpPr>
      <p:grpSpPr>
        <a:xfrm>
          <a:off x="0" y="0"/>
          <a:ext cx="0" cy="0"/>
          <a:chOff x="0" y="0"/>
          <a:chExt cx="0" cy="0"/>
        </a:xfrm>
      </p:grpSpPr>
      <p:pic>
        <p:nvPicPr>
          <p:cNvPr id="11" name="Bilde 10">
            <a:extLst>
              <a:ext uri="{FF2B5EF4-FFF2-40B4-BE49-F238E27FC236}">
                <a16:creationId xmlns:a16="http://schemas.microsoft.com/office/drawing/2014/main" id="{9435C06D-6B4A-4F64-97D2-2A45F4B3B77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3969746" y="8209026"/>
            <a:ext cx="1213106" cy="475489"/>
          </a:xfrm>
          <a:prstGeom prst="rect">
            <a:avLst/>
          </a:prstGeom>
        </p:spPr>
      </p:pic>
      <p:sp>
        <p:nvSpPr>
          <p:cNvPr id="12" name="Plassholder for dato 11">
            <a:extLst>
              <a:ext uri="{FF2B5EF4-FFF2-40B4-BE49-F238E27FC236}">
                <a16:creationId xmlns:a16="http://schemas.microsoft.com/office/drawing/2014/main" id="{79E28BA1-4BA5-4AEB-A7CE-8449E4703054}"/>
              </a:ext>
            </a:extLst>
          </p:cNvPr>
          <p:cNvSpPr>
            <a:spLocks noGrp="1"/>
          </p:cNvSpPr>
          <p:nvPr>
            <p:ph type="dt" sz="half" idx="11"/>
          </p:nvPr>
        </p:nvSpPr>
        <p:spPr/>
        <p:txBody>
          <a:bodyPr/>
          <a:lstStyle/>
          <a:p>
            <a:fld id="{983651F3-9B16-40C6-B209-3688FC9C95F6}" type="datetimeFigureOut">
              <a:rPr lang="nb-NO" smtClean="0"/>
              <a:pPr/>
              <a:t>25.06.2019</a:t>
            </a:fld>
            <a:endParaRPr lang="nb-NO"/>
          </a:p>
        </p:txBody>
      </p:sp>
      <p:sp>
        <p:nvSpPr>
          <p:cNvPr id="13" name="Plassholder for bunntekst 12">
            <a:extLst>
              <a:ext uri="{FF2B5EF4-FFF2-40B4-BE49-F238E27FC236}">
                <a16:creationId xmlns:a16="http://schemas.microsoft.com/office/drawing/2014/main" id="{C6E57979-1462-449A-895B-130922138370}"/>
              </a:ext>
            </a:extLst>
          </p:cNvPr>
          <p:cNvSpPr>
            <a:spLocks noGrp="1"/>
          </p:cNvSpPr>
          <p:nvPr>
            <p:ph type="ftr" sz="quarter" idx="12"/>
          </p:nvPr>
        </p:nvSpPr>
        <p:spPr/>
        <p:txBody>
          <a:bodyPr/>
          <a:lstStyle/>
          <a:p>
            <a:endParaRPr lang="nb-NO" dirty="0"/>
          </a:p>
        </p:txBody>
      </p:sp>
      <p:sp>
        <p:nvSpPr>
          <p:cNvPr id="14" name="Plassholder for lysbildenummer 13">
            <a:extLst>
              <a:ext uri="{FF2B5EF4-FFF2-40B4-BE49-F238E27FC236}">
                <a16:creationId xmlns:a16="http://schemas.microsoft.com/office/drawing/2014/main" id="{9997B939-209C-4074-9AD5-3A86278954AE}"/>
              </a:ext>
            </a:extLst>
          </p:cNvPr>
          <p:cNvSpPr>
            <a:spLocks noGrp="1"/>
          </p:cNvSpPr>
          <p:nvPr>
            <p:ph type="sldNum" sz="quarter" idx="13"/>
          </p:nvPr>
        </p:nvSpPr>
        <p:spPr>
          <a:xfrm>
            <a:off x="14771144" y="8595440"/>
            <a:ext cx="411708" cy="246221"/>
          </a:xfrm>
        </p:spPr>
        <p:txBody>
          <a:bodyPr/>
          <a:lstStyle/>
          <a:p>
            <a:fld id="{5751DFAA-887F-4071-8EAD-E8CA316FCF06}" type="slidenum">
              <a:rPr lang="nb-NO" smtClean="0"/>
              <a:pPr/>
              <a:t>‹#›</a:t>
            </a:fld>
            <a:endParaRPr lang="nb-NO"/>
          </a:p>
        </p:txBody>
      </p:sp>
      <p:sp>
        <p:nvSpPr>
          <p:cNvPr id="15" name="Plassholder for innhold 14">
            <a:extLst>
              <a:ext uri="{FF2B5EF4-FFF2-40B4-BE49-F238E27FC236}">
                <a16:creationId xmlns:a16="http://schemas.microsoft.com/office/drawing/2014/main" id="{BA50970E-2AEF-4397-90BC-068B1C7C1E60}"/>
              </a:ext>
            </a:extLst>
          </p:cNvPr>
          <p:cNvSpPr>
            <a:spLocks noGrp="1"/>
          </p:cNvSpPr>
          <p:nvPr>
            <p:ph idx="14"/>
          </p:nvPr>
        </p:nvSpPr>
        <p:spPr>
          <a:xfrm>
            <a:off x="900113" y="900111"/>
            <a:ext cx="14761845" cy="7020878"/>
          </a:xfrm>
        </p:spPr>
        <p:txBody>
          <a:bodyPr lIns="0" tIns="0" rIns="0" bIns="0"/>
          <a:lstStyle/>
          <a:p>
            <a:pPr lvl="0"/>
            <a:r>
              <a:rPr lang="nb-NO"/>
              <a:t>Rediger tekststiler i malen</a:t>
            </a:r>
          </a:p>
          <a:p>
            <a:pPr lvl="1"/>
            <a:r>
              <a:rPr lang="nb-NO"/>
              <a:t>Andre nivå</a:t>
            </a:r>
          </a:p>
          <a:p>
            <a:pPr lvl="2"/>
            <a:r>
              <a:rPr lang="nb-NO"/>
              <a:t>Tredje nivå</a:t>
            </a:r>
          </a:p>
          <a:p>
            <a:pPr lvl="3"/>
            <a:r>
              <a:rPr lang="nb-NO"/>
              <a:t>Fjerde nivå</a:t>
            </a:r>
          </a:p>
          <a:p>
            <a:pPr lvl="4"/>
            <a:r>
              <a:rPr lang="nb-NO"/>
              <a:t>Femte nivå</a:t>
            </a:r>
          </a:p>
        </p:txBody>
      </p:sp>
    </p:spTree>
    <p:extLst>
      <p:ext uri="{BB962C8B-B14F-4D97-AF65-F5344CB8AC3E}">
        <p14:creationId xmlns:p14="http://schemas.microsoft.com/office/powerpoint/2010/main" val="100271830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Seksjonskille #1">
    <p:spTree>
      <p:nvGrpSpPr>
        <p:cNvPr id="1" name=""/>
        <p:cNvGrpSpPr/>
        <p:nvPr/>
      </p:nvGrpSpPr>
      <p:grpSpPr>
        <a:xfrm>
          <a:off x="0" y="0"/>
          <a:ext cx="0" cy="0"/>
          <a:chOff x="0" y="0"/>
          <a:chExt cx="0" cy="0"/>
        </a:xfrm>
      </p:grpSpPr>
      <p:pic>
        <p:nvPicPr>
          <p:cNvPr id="8" name="Bilde 7">
            <a:extLst>
              <a:ext uri="{FF2B5EF4-FFF2-40B4-BE49-F238E27FC236}">
                <a16:creationId xmlns:a16="http://schemas.microsoft.com/office/drawing/2014/main" id="{570A73B1-F5E2-4FEC-872E-F9DF530E6DF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6256000" cy="9144000"/>
          </a:xfrm>
          <a:prstGeom prst="rect">
            <a:avLst/>
          </a:prstGeom>
        </p:spPr>
      </p:pic>
    </p:spTree>
    <p:extLst>
      <p:ext uri="{BB962C8B-B14F-4D97-AF65-F5344CB8AC3E}">
        <p14:creationId xmlns:p14="http://schemas.microsoft.com/office/powerpoint/2010/main" val="25841167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Seksjonskille #2">
    <p:spTree>
      <p:nvGrpSpPr>
        <p:cNvPr id="1" name=""/>
        <p:cNvGrpSpPr/>
        <p:nvPr/>
      </p:nvGrpSpPr>
      <p:grpSpPr>
        <a:xfrm>
          <a:off x="0" y="0"/>
          <a:ext cx="0" cy="0"/>
          <a:chOff x="0" y="0"/>
          <a:chExt cx="0" cy="0"/>
        </a:xfrm>
      </p:grpSpPr>
      <p:pic>
        <p:nvPicPr>
          <p:cNvPr id="8" name="Bilde 7">
            <a:extLst>
              <a:ext uri="{FF2B5EF4-FFF2-40B4-BE49-F238E27FC236}">
                <a16:creationId xmlns:a16="http://schemas.microsoft.com/office/drawing/2014/main" id="{570A73B1-F5E2-4FEC-872E-F9DF530E6DF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6256000" cy="9144000"/>
          </a:xfrm>
          <a:prstGeom prst="rect">
            <a:avLst/>
          </a:prstGeom>
        </p:spPr>
      </p:pic>
    </p:spTree>
    <p:extLst>
      <p:ext uri="{BB962C8B-B14F-4D97-AF65-F5344CB8AC3E}">
        <p14:creationId xmlns:p14="http://schemas.microsoft.com/office/powerpoint/2010/main" val="398763948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Seksjonskille #3">
    <p:spTree>
      <p:nvGrpSpPr>
        <p:cNvPr id="1" name=""/>
        <p:cNvGrpSpPr/>
        <p:nvPr/>
      </p:nvGrpSpPr>
      <p:grpSpPr>
        <a:xfrm>
          <a:off x="0" y="0"/>
          <a:ext cx="0" cy="0"/>
          <a:chOff x="0" y="0"/>
          <a:chExt cx="0" cy="0"/>
        </a:xfrm>
      </p:grpSpPr>
      <p:pic>
        <p:nvPicPr>
          <p:cNvPr id="8" name="Bilde 7">
            <a:extLst>
              <a:ext uri="{FF2B5EF4-FFF2-40B4-BE49-F238E27FC236}">
                <a16:creationId xmlns:a16="http://schemas.microsoft.com/office/drawing/2014/main" id="{570A73B1-F5E2-4FEC-872E-F9DF530E6DF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6256000" cy="9144000"/>
          </a:xfrm>
          <a:prstGeom prst="rect">
            <a:avLst/>
          </a:prstGeom>
        </p:spPr>
      </p:pic>
    </p:spTree>
    <p:extLst>
      <p:ext uri="{BB962C8B-B14F-4D97-AF65-F5344CB8AC3E}">
        <p14:creationId xmlns:p14="http://schemas.microsoft.com/office/powerpoint/2010/main" val="21141216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Seksjonskille #4">
    <p:spTree>
      <p:nvGrpSpPr>
        <p:cNvPr id="1" name=""/>
        <p:cNvGrpSpPr/>
        <p:nvPr/>
      </p:nvGrpSpPr>
      <p:grpSpPr>
        <a:xfrm>
          <a:off x="0" y="0"/>
          <a:ext cx="0" cy="0"/>
          <a:chOff x="0" y="0"/>
          <a:chExt cx="0" cy="0"/>
        </a:xfrm>
      </p:grpSpPr>
      <p:pic>
        <p:nvPicPr>
          <p:cNvPr id="8" name="Bilde 7">
            <a:extLst>
              <a:ext uri="{FF2B5EF4-FFF2-40B4-BE49-F238E27FC236}">
                <a16:creationId xmlns:a16="http://schemas.microsoft.com/office/drawing/2014/main" id="{570A73B1-F5E2-4FEC-872E-F9DF530E6DF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6256000" cy="9144000"/>
          </a:xfrm>
          <a:prstGeom prst="rect">
            <a:avLst/>
          </a:prstGeom>
        </p:spPr>
      </p:pic>
    </p:spTree>
    <p:extLst>
      <p:ext uri="{BB962C8B-B14F-4D97-AF65-F5344CB8AC3E}">
        <p14:creationId xmlns:p14="http://schemas.microsoft.com/office/powerpoint/2010/main" val="188186702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Seksjonskille #5">
    <p:spTree>
      <p:nvGrpSpPr>
        <p:cNvPr id="1" name=""/>
        <p:cNvGrpSpPr/>
        <p:nvPr/>
      </p:nvGrpSpPr>
      <p:grpSpPr>
        <a:xfrm>
          <a:off x="0" y="0"/>
          <a:ext cx="0" cy="0"/>
          <a:chOff x="0" y="0"/>
          <a:chExt cx="0" cy="0"/>
        </a:xfrm>
      </p:grpSpPr>
      <p:pic>
        <p:nvPicPr>
          <p:cNvPr id="8" name="Bilde 7">
            <a:extLst>
              <a:ext uri="{FF2B5EF4-FFF2-40B4-BE49-F238E27FC236}">
                <a16:creationId xmlns:a16="http://schemas.microsoft.com/office/drawing/2014/main" id="{570A73B1-F5E2-4FEC-872E-F9DF530E6DF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6256000" cy="9144000"/>
          </a:xfrm>
          <a:prstGeom prst="rect">
            <a:avLst/>
          </a:prstGeom>
        </p:spPr>
      </p:pic>
    </p:spTree>
    <p:extLst>
      <p:ext uri="{BB962C8B-B14F-4D97-AF65-F5344CB8AC3E}">
        <p14:creationId xmlns:p14="http://schemas.microsoft.com/office/powerpoint/2010/main" val="242063486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Seksjonskille #6">
    <p:spTree>
      <p:nvGrpSpPr>
        <p:cNvPr id="1" name=""/>
        <p:cNvGrpSpPr/>
        <p:nvPr/>
      </p:nvGrpSpPr>
      <p:grpSpPr>
        <a:xfrm>
          <a:off x="0" y="0"/>
          <a:ext cx="0" cy="0"/>
          <a:chOff x="0" y="0"/>
          <a:chExt cx="0" cy="0"/>
        </a:xfrm>
      </p:grpSpPr>
      <p:pic>
        <p:nvPicPr>
          <p:cNvPr id="8" name="Bilde 7">
            <a:extLst>
              <a:ext uri="{FF2B5EF4-FFF2-40B4-BE49-F238E27FC236}">
                <a16:creationId xmlns:a16="http://schemas.microsoft.com/office/drawing/2014/main" id="{570A73B1-F5E2-4FEC-872E-F9DF530E6DF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5946"/>
            <a:ext cx="16256000" cy="9112107"/>
          </a:xfrm>
          <a:prstGeom prst="rect">
            <a:avLst/>
          </a:prstGeom>
        </p:spPr>
      </p:pic>
    </p:spTree>
    <p:extLst>
      <p:ext uri="{BB962C8B-B14F-4D97-AF65-F5344CB8AC3E}">
        <p14:creationId xmlns:p14="http://schemas.microsoft.com/office/powerpoint/2010/main" val="9934005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Introslide #2">
    <p:bg>
      <p:bgPr>
        <a:solidFill>
          <a:schemeClr val="lt1"/>
        </a:solidFill>
        <a:effectLst/>
      </p:bgPr>
    </p:bg>
    <p:spTree>
      <p:nvGrpSpPr>
        <p:cNvPr id="1" name=""/>
        <p:cNvGrpSpPr/>
        <p:nvPr/>
      </p:nvGrpSpPr>
      <p:grpSpPr>
        <a:xfrm>
          <a:off x="0" y="0"/>
          <a:ext cx="0" cy="0"/>
          <a:chOff x="0" y="0"/>
          <a:chExt cx="0" cy="0"/>
        </a:xfrm>
      </p:grpSpPr>
      <p:pic>
        <p:nvPicPr>
          <p:cNvPr id="23" name="Bilde 22">
            <a:extLst>
              <a:ext uri="{FF2B5EF4-FFF2-40B4-BE49-F238E27FC236}">
                <a16:creationId xmlns:a16="http://schemas.microsoft.com/office/drawing/2014/main" id="{198C9DC9-7677-4EBC-90D6-2584ADAE342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6256000" cy="9144000"/>
          </a:xfrm>
          <a:prstGeom prst="rect">
            <a:avLst/>
          </a:prstGeom>
        </p:spPr>
      </p:pic>
      <p:sp>
        <p:nvSpPr>
          <p:cNvPr id="2" name="Tittel 1"/>
          <p:cNvSpPr>
            <a:spLocks noGrp="1"/>
          </p:cNvSpPr>
          <p:nvPr>
            <p:ph type="ctrTitle"/>
          </p:nvPr>
        </p:nvSpPr>
        <p:spPr>
          <a:xfrm>
            <a:off x="2160270" y="3238500"/>
            <a:ext cx="10801350" cy="1530351"/>
          </a:xfrm>
        </p:spPr>
        <p:txBody>
          <a:bodyPr anchor="b">
            <a:normAutofit/>
          </a:bodyPr>
          <a:lstStyle>
            <a:lvl1pPr algn="l">
              <a:lnSpc>
                <a:spcPct val="100000"/>
              </a:lnSpc>
              <a:defRPr sz="5000">
                <a:solidFill>
                  <a:schemeClr val="lt1"/>
                </a:solidFill>
              </a:defRPr>
            </a:lvl1pPr>
          </a:lstStyle>
          <a:p>
            <a:r>
              <a:rPr lang="nb-NO"/>
              <a:t>Klikk for å redigere tittelstil</a:t>
            </a:r>
            <a:endParaRPr lang="nb-NO" dirty="0"/>
          </a:p>
        </p:txBody>
      </p:sp>
      <p:sp>
        <p:nvSpPr>
          <p:cNvPr id="3" name="Undertittel 2"/>
          <p:cNvSpPr>
            <a:spLocks noGrp="1"/>
          </p:cNvSpPr>
          <p:nvPr>
            <p:ph type="subTitle" idx="1" hasCustomPrompt="1"/>
          </p:nvPr>
        </p:nvSpPr>
        <p:spPr>
          <a:xfrm>
            <a:off x="2160271" y="5940742"/>
            <a:ext cx="4140517" cy="1235392"/>
          </a:xfrm>
        </p:spPr>
        <p:txBody>
          <a:bodyPr>
            <a:normAutofit/>
          </a:bodyPr>
          <a:lstStyle>
            <a:lvl1pPr marL="0" indent="0" algn="l">
              <a:spcBef>
                <a:spcPts val="500"/>
              </a:spcBef>
              <a:buNone/>
              <a:defRPr sz="2000" i="0">
                <a:solidFill>
                  <a:schemeClr val="lt1"/>
                </a:solidFill>
              </a:defRPr>
            </a:lvl1pPr>
            <a:lvl2pPr marL="609543" indent="0" algn="ctr">
              <a:buNone/>
              <a:defRPr sz="2666"/>
            </a:lvl2pPr>
            <a:lvl3pPr marL="1219085" indent="0" algn="ctr">
              <a:buNone/>
              <a:defRPr sz="2400"/>
            </a:lvl3pPr>
            <a:lvl4pPr marL="1828628" indent="0" algn="ctr">
              <a:buNone/>
              <a:defRPr sz="2133"/>
            </a:lvl4pPr>
            <a:lvl5pPr marL="2438170" indent="0" algn="ctr">
              <a:buNone/>
              <a:defRPr sz="2133"/>
            </a:lvl5pPr>
            <a:lvl6pPr marL="3047713" indent="0" algn="ctr">
              <a:buNone/>
              <a:defRPr sz="2133"/>
            </a:lvl6pPr>
            <a:lvl7pPr marL="3657255" indent="0" algn="ctr">
              <a:buNone/>
              <a:defRPr sz="2133"/>
            </a:lvl7pPr>
            <a:lvl8pPr marL="4266798" indent="0" algn="ctr">
              <a:buNone/>
              <a:defRPr sz="2133"/>
            </a:lvl8pPr>
            <a:lvl9pPr marL="4876341" indent="0" algn="ctr">
              <a:buNone/>
              <a:defRPr sz="2133"/>
            </a:lvl9pPr>
          </a:lstStyle>
          <a:p>
            <a:r>
              <a:rPr lang="nb-NO" dirty="0"/>
              <a:t>Navn Navnesen</a:t>
            </a:r>
            <a:br>
              <a:rPr lang="nb-NO" dirty="0"/>
            </a:br>
            <a:r>
              <a:rPr lang="nb-NO" dirty="0"/>
              <a:t>Stilling</a:t>
            </a:r>
            <a:br>
              <a:rPr lang="nb-NO" dirty="0"/>
            </a:br>
            <a:r>
              <a:rPr lang="nb-NO" dirty="0"/>
              <a:t>Sted, Dato</a:t>
            </a:r>
          </a:p>
        </p:txBody>
      </p:sp>
      <p:sp>
        <p:nvSpPr>
          <p:cNvPr id="4" name="Plassholder for dato 3"/>
          <p:cNvSpPr>
            <a:spLocks noGrp="1"/>
          </p:cNvSpPr>
          <p:nvPr>
            <p:ph type="dt" sz="half" idx="10"/>
          </p:nvPr>
        </p:nvSpPr>
        <p:spPr>
          <a:xfrm>
            <a:off x="2160270" y="8595440"/>
            <a:ext cx="1128185" cy="246221"/>
          </a:xfrm>
        </p:spPr>
        <p:txBody>
          <a:bodyPr/>
          <a:lstStyle>
            <a:lvl1pPr>
              <a:defRPr>
                <a:solidFill>
                  <a:schemeClr val="lt1"/>
                </a:solidFill>
              </a:defRPr>
            </a:lvl1pPr>
          </a:lstStyle>
          <a:p>
            <a:fld id="{983651F3-9B16-40C6-B209-3688FC9C95F6}" type="datetimeFigureOut">
              <a:rPr lang="nb-NO" smtClean="0"/>
              <a:pPr/>
              <a:t>25.06.2019</a:t>
            </a:fld>
            <a:endParaRPr lang="nb-NO"/>
          </a:p>
        </p:txBody>
      </p:sp>
      <p:sp>
        <p:nvSpPr>
          <p:cNvPr id="5" name="Plassholder for bunntekst 4"/>
          <p:cNvSpPr>
            <a:spLocks noGrp="1"/>
          </p:cNvSpPr>
          <p:nvPr>
            <p:ph type="ftr" sz="quarter" idx="11"/>
          </p:nvPr>
        </p:nvSpPr>
        <p:spPr/>
        <p:txBody>
          <a:bodyPr/>
          <a:lstStyle>
            <a:lvl1pPr>
              <a:defRPr>
                <a:solidFill>
                  <a:schemeClr val="lt1"/>
                </a:solidFill>
              </a:defRPr>
            </a:lvl1pPr>
          </a:lstStyle>
          <a:p>
            <a:endParaRPr lang="nb-NO"/>
          </a:p>
        </p:txBody>
      </p:sp>
      <p:sp>
        <p:nvSpPr>
          <p:cNvPr id="6" name="Plassholder for lysbildenummer 5"/>
          <p:cNvSpPr>
            <a:spLocks noGrp="1"/>
          </p:cNvSpPr>
          <p:nvPr>
            <p:ph type="sldNum" sz="quarter" idx="12"/>
          </p:nvPr>
        </p:nvSpPr>
        <p:spPr>
          <a:xfrm>
            <a:off x="13939372" y="8595440"/>
            <a:ext cx="411708" cy="246221"/>
          </a:xfrm>
        </p:spPr>
        <p:txBody>
          <a:bodyPr/>
          <a:lstStyle>
            <a:lvl1pPr>
              <a:defRPr>
                <a:solidFill>
                  <a:schemeClr val="lt1"/>
                </a:solidFill>
              </a:defRPr>
            </a:lvl1pPr>
          </a:lstStyle>
          <a:p>
            <a:fld id="{5751DFAA-887F-4071-8EAD-E8CA316FCF06}" type="slidenum">
              <a:rPr lang="nb-NO" smtClean="0"/>
              <a:pPr/>
              <a:t>‹#›</a:t>
            </a:fld>
            <a:endParaRPr lang="nb-NO"/>
          </a:p>
        </p:txBody>
      </p:sp>
      <p:pic>
        <p:nvPicPr>
          <p:cNvPr id="19" name="Bilde 18">
            <a:extLst>
              <a:ext uri="{FF2B5EF4-FFF2-40B4-BE49-F238E27FC236}">
                <a16:creationId xmlns:a16="http://schemas.microsoft.com/office/drawing/2014/main" id="{6FF9C234-E473-49F9-9075-64D6C3F9771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08126" y="1008126"/>
            <a:ext cx="3102870" cy="1077658"/>
          </a:xfrm>
          <a:prstGeom prst="rect">
            <a:avLst/>
          </a:prstGeom>
        </p:spPr>
      </p:pic>
      <p:cxnSp>
        <p:nvCxnSpPr>
          <p:cNvPr id="9" name="Rett linje 8">
            <a:extLst>
              <a:ext uri="{FF2B5EF4-FFF2-40B4-BE49-F238E27FC236}">
                <a16:creationId xmlns:a16="http://schemas.microsoft.com/office/drawing/2014/main" id="{C629C3E6-69F6-4F62-A3E6-616C4550AFAC}"/>
              </a:ext>
            </a:extLst>
          </p:cNvPr>
          <p:cNvCxnSpPr/>
          <p:nvPr userDrawn="1"/>
        </p:nvCxnSpPr>
        <p:spPr>
          <a:xfrm>
            <a:off x="2160270" y="5670709"/>
            <a:ext cx="252031" cy="0"/>
          </a:xfrm>
          <a:prstGeom prst="line">
            <a:avLst/>
          </a:prstGeom>
          <a:ln w="28575">
            <a:solidFill>
              <a:schemeClr val="l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2993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o innholdsdeler">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a:t>Klikk for å redigere tittelstil</a:t>
            </a:r>
          </a:p>
        </p:txBody>
      </p:sp>
      <p:sp>
        <p:nvSpPr>
          <p:cNvPr id="3" name="Plassholder for innhold 2"/>
          <p:cNvSpPr>
            <a:spLocks noGrp="1"/>
          </p:cNvSpPr>
          <p:nvPr>
            <p:ph sz="half" idx="1"/>
          </p:nvPr>
        </p:nvSpPr>
        <p:spPr>
          <a:xfrm>
            <a:off x="1800225" y="1440180"/>
            <a:ext cx="6480810" cy="6300788"/>
          </a:xfrm>
        </p:spPr>
        <p:txBody>
          <a:bodyPr/>
          <a:lstStyle/>
          <a:p>
            <a:pPr lvl="0"/>
            <a:r>
              <a:rPr lang="nb-NO"/>
              <a:t>Rediger tekststiler i malen</a:t>
            </a:r>
          </a:p>
          <a:p>
            <a:pPr lvl="1"/>
            <a:r>
              <a:rPr lang="nb-NO"/>
              <a:t>Andre nivå</a:t>
            </a:r>
          </a:p>
          <a:p>
            <a:pPr lvl="2"/>
            <a:r>
              <a:rPr lang="nb-NO"/>
              <a:t>Tredje nivå</a:t>
            </a:r>
          </a:p>
          <a:p>
            <a:pPr lvl="3"/>
            <a:r>
              <a:rPr lang="nb-NO"/>
              <a:t>Fjerde nivå</a:t>
            </a:r>
          </a:p>
          <a:p>
            <a:pPr lvl="4"/>
            <a:r>
              <a:rPr lang="nb-NO"/>
              <a:t>Femte nivå</a:t>
            </a:r>
          </a:p>
        </p:txBody>
      </p:sp>
      <p:sp>
        <p:nvSpPr>
          <p:cNvPr id="4" name="Plassholder for innhold 3"/>
          <p:cNvSpPr>
            <a:spLocks noGrp="1"/>
          </p:cNvSpPr>
          <p:nvPr>
            <p:ph sz="half" idx="2"/>
          </p:nvPr>
        </p:nvSpPr>
        <p:spPr>
          <a:xfrm>
            <a:off x="8702042" y="1440180"/>
            <a:ext cx="6480810" cy="6300788"/>
          </a:xfrm>
        </p:spPr>
        <p:txBody>
          <a:bodyPr/>
          <a:lstStyle/>
          <a:p>
            <a:pPr lvl="0"/>
            <a:r>
              <a:rPr lang="nb-NO"/>
              <a:t>Rediger tekststiler i malen</a:t>
            </a:r>
          </a:p>
          <a:p>
            <a:pPr lvl="1"/>
            <a:r>
              <a:rPr lang="nb-NO"/>
              <a:t>Andre nivå</a:t>
            </a:r>
          </a:p>
          <a:p>
            <a:pPr lvl="2"/>
            <a:r>
              <a:rPr lang="nb-NO"/>
              <a:t>Tredje nivå</a:t>
            </a:r>
          </a:p>
          <a:p>
            <a:pPr lvl="3"/>
            <a:r>
              <a:rPr lang="nb-NO"/>
              <a:t>Fjerde nivå</a:t>
            </a:r>
          </a:p>
          <a:p>
            <a:pPr lvl="4"/>
            <a:r>
              <a:rPr lang="nb-NO"/>
              <a:t>Femte nivå</a:t>
            </a:r>
          </a:p>
        </p:txBody>
      </p:sp>
      <p:sp>
        <p:nvSpPr>
          <p:cNvPr id="5" name="Plassholder for dato 4"/>
          <p:cNvSpPr>
            <a:spLocks noGrp="1"/>
          </p:cNvSpPr>
          <p:nvPr>
            <p:ph type="dt" sz="half" idx="10"/>
          </p:nvPr>
        </p:nvSpPr>
        <p:spPr/>
        <p:txBody>
          <a:bodyPr/>
          <a:lstStyle/>
          <a:p>
            <a:fld id="{983651F3-9B16-40C6-B209-3688FC9C95F6}" type="datetimeFigureOut">
              <a:rPr lang="nb-NO" smtClean="0"/>
              <a:t>25.06.2019</a:t>
            </a:fld>
            <a:endParaRPr lang="nb-NO"/>
          </a:p>
        </p:txBody>
      </p:sp>
      <p:sp>
        <p:nvSpPr>
          <p:cNvPr id="6" name="Plassholder for bunntekst 5"/>
          <p:cNvSpPr>
            <a:spLocks noGrp="1"/>
          </p:cNvSpPr>
          <p:nvPr>
            <p:ph type="ftr" sz="quarter" idx="11"/>
          </p:nvPr>
        </p:nvSpPr>
        <p:spPr/>
        <p:txBody>
          <a:bodyPr/>
          <a:lstStyle/>
          <a:p>
            <a:endParaRPr lang="nb-NO"/>
          </a:p>
        </p:txBody>
      </p:sp>
      <p:sp>
        <p:nvSpPr>
          <p:cNvPr id="7" name="Plassholder for lysbildenummer 6"/>
          <p:cNvSpPr>
            <a:spLocks noGrp="1"/>
          </p:cNvSpPr>
          <p:nvPr>
            <p:ph type="sldNum" sz="quarter" idx="12"/>
          </p:nvPr>
        </p:nvSpPr>
        <p:spPr/>
        <p:txBody>
          <a:bodyPr/>
          <a:lstStyle/>
          <a:p>
            <a:fld id="{5751DFAA-887F-4071-8EAD-E8CA316FCF06}" type="slidenum">
              <a:rPr lang="nb-NO" smtClean="0"/>
              <a:t>‹#›</a:t>
            </a:fld>
            <a:endParaRPr lang="nb-NO"/>
          </a:p>
        </p:txBody>
      </p:sp>
    </p:spTree>
    <p:extLst>
      <p:ext uri="{BB962C8B-B14F-4D97-AF65-F5344CB8AC3E}">
        <p14:creationId xmlns:p14="http://schemas.microsoft.com/office/powerpoint/2010/main" val="321327449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ammenligning">
    <p:spTree>
      <p:nvGrpSpPr>
        <p:cNvPr id="1" name=""/>
        <p:cNvGrpSpPr/>
        <p:nvPr/>
      </p:nvGrpSpPr>
      <p:grpSpPr>
        <a:xfrm>
          <a:off x="0" y="0"/>
          <a:ext cx="0" cy="0"/>
          <a:chOff x="0" y="0"/>
          <a:chExt cx="0" cy="0"/>
        </a:xfrm>
      </p:grpSpPr>
      <p:sp>
        <p:nvSpPr>
          <p:cNvPr id="3" name="Plassholder for tekst 2"/>
          <p:cNvSpPr>
            <a:spLocks noGrp="1"/>
          </p:cNvSpPr>
          <p:nvPr>
            <p:ph type="body" idx="1"/>
          </p:nvPr>
        </p:nvSpPr>
        <p:spPr>
          <a:xfrm>
            <a:off x="1800225" y="1440180"/>
            <a:ext cx="6480810" cy="569387"/>
          </a:xfrm>
        </p:spPr>
        <p:txBody>
          <a:bodyPr anchor="t">
            <a:spAutoFit/>
          </a:bodyPr>
          <a:lstStyle>
            <a:lvl1pPr marL="0" indent="0">
              <a:buNone/>
              <a:defRPr sz="3700" b="1"/>
            </a:lvl1pPr>
            <a:lvl2pPr marL="609543" indent="0">
              <a:buNone/>
              <a:defRPr sz="2666" b="1"/>
            </a:lvl2pPr>
            <a:lvl3pPr marL="1219085" indent="0">
              <a:buNone/>
              <a:defRPr sz="2400" b="1"/>
            </a:lvl3pPr>
            <a:lvl4pPr marL="1828628" indent="0">
              <a:buNone/>
              <a:defRPr sz="2133" b="1"/>
            </a:lvl4pPr>
            <a:lvl5pPr marL="2438170" indent="0">
              <a:buNone/>
              <a:defRPr sz="2133" b="1"/>
            </a:lvl5pPr>
            <a:lvl6pPr marL="3047713" indent="0">
              <a:buNone/>
              <a:defRPr sz="2133" b="1"/>
            </a:lvl6pPr>
            <a:lvl7pPr marL="3657255" indent="0">
              <a:buNone/>
              <a:defRPr sz="2133" b="1"/>
            </a:lvl7pPr>
            <a:lvl8pPr marL="4266798" indent="0">
              <a:buNone/>
              <a:defRPr sz="2133" b="1"/>
            </a:lvl8pPr>
            <a:lvl9pPr marL="4876341" indent="0">
              <a:buNone/>
              <a:defRPr sz="2133" b="1"/>
            </a:lvl9pPr>
          </a:lstStyle>
          <a:p>
            <a:pPr lvl="0"/>
            <a:r>
              <a:rPr lang="nb-NO"/>
              <a:t>Rediger tekststiler i malen</a:t>
            </a:r>
          </a:p>
        </p:txBody>
      </p:sp>
      <p:sp>
        <p:nvSpPr>
          <p:cNvPr id="4" name="Plassholder for innhold 3"/>
          <p:cNvSpPr>
            <a:spLocks noGrp="1"/>
          </p:cNvSpPr>
          <p:nvPr>
            <p:ph sz="half" idx="2"/>
          </p:nvPr>
        </p:nvSpPr>
        <p:spPr>
          <a:xfrm>
            <a:off x="1800225" y="2009566"/>
            <a:ext cx="6480810" cy="5731401"/>
          </a:xfrm>
        </p:spPr>
        <p:txBody>
          <a:bodyPr/>
          <a:lstStyle/>
          <a:p>
            <a:pPr lvl="0"/>
            <a:r>
              <a:rPr lang="nb-NO"/>
              <a:t>Rediger tekststiler i malen</a:t>
            </a:r>
          </a:p>
          <a:p>
            <a:pPr lvl="1"/>
            <a:r>
              <a:rPr lang="nb-NO"/>
              <a:t>Andre nivå</a:t>
            </a:r>
          </a:p>
          <a:p>
            <a:pPr lvl="2"/>
            <a:r>
              <a:rPr lang="nb-NO"/>
              <a:t>Tredje nivå</a:t>
            </a:r>
          </a:p>
          <a:p>
            <a:pPr lvl="3"/>
            <a:r>
              <a:rPr lang="nb-NO"/>
              <a:t>Fjerde nivå</a:t>
            </a:r>
          </a:p>
          <a:p>
            <a:pPr lvl="4"/>
            <a:r>
              <a:rPr lang="nb-NO"/>
              <a:t>Femte nivå</a:t>
            </a:r>
            <a:endParaRPr lang="nb-NO" dirty="0"/>
          </a:p>
        </p:txBody>
      </p:sp>
      <p:sp>
        <p:nvSpPr>
          <p:cNvPr id="5" name="Plassholder for tekst 4"/>
          <p:cNvSpPr>
            <a:spLocks noGrp="1"/>
          </p:cNvSpPr>
          <p:nvPr>
            <p:ph type="body" sz="quarter" idx="3"/>
          </p:nvPr>
        </p:nvSpPr>
        <p:spPr>
          <a:xfrm>
            <a:off x="8702042" y="1440180"/>
            <a:ext cx="6480810" cy="569387"/>
          </a:xfrm>
        </p:spPr>
        <p:txBody>
          <a:bodyPr wrap="square" anchor="t">
            <a:spAutoFit/>
          </a:bodyPr>
          <a:lstStyle>
            <a:lvl1pPr marL="0" indent="0">
              <a:buNone/>
              <a:defRPr sz="3700" b="1"/>
            </a:lvl1pPr>
            <a:lvl2pPr marL="609543" indent="0">
              <a:buNone/>
              <a:defRPr sz="2666" b="1"/>
            </a:lvl2pPr>
            <a:lvl3pPr marL="1219085" indent="0">
              <a:buNone/>
              <a:defRPr sz="2400" b="1"/>
            </a:lvl3pPr>
            <a:lvl4pPr marL="1828628" indent="0">
              <a:buNone/>
              <a:defRPr sz="2133" b="1"/>
            </a:lvl4pPr>
            <a:lvl5pPr marL="2438170" indent="0">
              <a:buNone/>
              <a:defRPr sz="2133" b="1"/>
            </a:lvl5pPr>
            <a:lvl6pPr marL="3047713" indent="0">
              <a:buNone/>
              <a:defRPr sz="2133" b="1"/>
            </a:lvl6pPr>
            <a:lvl7pPr marL="3657255" indent="0">
              <a:buNone/>
              <a:defRPr sz="2133" b="1"/>
            </a:lvl7pPr>
            <a:lvl8pPr marL="4266798" indent="0">
              <a:buNone/>
              <a:defRPr sz="2133" b="1"/>
            </a:lvl8pPr>
            <a:lvl9pPr marL="4876341" indent="0">
              <a:buNone/>
              <a:defRPr sz="2133" b="1"/>
            </a:lvl9pPr>
          </a:lstStyle>
          <a:p>
            <a:pPr lvl="0"/>
            <a:r>
              <a:rPr lang="nb-NO"/>
              <a:t>Rediger tekststiler i malen</a:t>
            </a:r>
          </a:p>
        </p:txBody>
      </p:sp>
      <p:sp>
        <p:nvSpPr>
          <p:cNvPr id="6" name="Plassholder for innhold 5"/>
          <p:cNvSpPr>
            <a:spLocks noGrp="1"/>
          </p:cNvSpPr>
          <p:nvPr>
            <p:ph sz="quarter" idx="4"/>
          </p:nvPr>
        </p:nvSpPr>
        <p:spPr>
          <a:xfrm>
            <a:off x="8702042" y="2009566"/>
            <a:ext cx="6480810" cy="5731401"/>
          </a:xfrm>
        </p:spPr>
        <p:txBody>
          <a:bodyPr/>
          <a:lstStyle/>
          <a:p>
            <a:pPr lvl="0"/>
            <a:r>
              <a:rPr lang="nb-NO"/>
              <a:t>Rediger tekststiler i malen</a:t>
            </a:r>
          </a:p>
          <a:p>
            <a:pPr lvl="1"/>
            <a:r>
              <a:rPr lang="nb-NO"/>
              <a:t>Andre nivå</a:t>
            </a:r>
          </a:p>
          <a:p>
            <a:pPr lvl="2"/>
            <a:r>
              <a:rPr lang="nb-NO"/>
              <a:t>Tredje nivå</a:t>
            </a:r>
          </a:p>
          <a:p>
            <a:pPr lvl="3"/>
            <a:r>
              <a:rPr lang="nb-NO"/>
              <a:t>Fjerde nivå</a:t>
            </a:r>
          </a:p>
          <a:p>
            <a:pPr lvl="4"/>
            <a:r>
              <a:rPr lang="nb-NO"/>
              <a:t>Femte nivå</a:t>
            </a:r>
            <a:endParaRPr lang="nb-NO" dirty="0"/>
          </a:p>
        </p:txBody>
      </p:sp>
      <p:sp>
        <p:nvSpPr>
          <p:cNvPr id="7" name="Plassholder for dato 6"/>
          <p:cNvSpPr>
            <a:spLocks noGrp="1"/>
          </p:cNvSpPr>
          <p:nvPr>
            <p:ph type="dt" sz="half" idx="10"/>
          </p:nvPr>
        </p:nvSpPr>
        <p:spPr/>
        <p:txBody>
          <a:bodyPr/>
          <a:lstStyle/>
          <a:p>
            <a:fld id="{983651F3-9B16-40C6-B209-3688FC9C95F6}" type="datetimeFigureOut">
              <a:rPr lang="nb-NO" smtClean="0"/>
              <a:t>25.06.2019</a:t>
            </a:fld>
            <a:endParaRPr lang="nb-NO"/>
          </a:p>
        </p:txBody>
      </p:sp>
      <p:sp>
        <p:nvSpPr>
          <p:cNvPr id="8" name="Plassholder for bunntekst 7"/>
          <p:cNvSpPr>
            <a:spLocks noGrp="1"/>
          </p:cNvSpPr>
          <p:nvPr>
            <p:ph type="ftr" sz="quarter" idx="11"/>
          </p:nvPr>
        </p:nvSpPr>
        <p:spPr/>
        <p:txBody>
          <a:bodyPr/>
          <a:lstStyle/>
          <a:p>
            <a:endParaRPr lang="nb-NO"/>
          </a:p>
        </p:txBody>
      </p:sp>
      <p:sp>
        <p:nvSpPr>
          <p:cNvPr id="9" name="Plassholder for lysbildenummer 8"/>
          <p:cNvSpPr>
            <a:spLocks noGrp="1"/>
          </p:cNvSpPr>
          <p:nvPr>
            <p:ph type="sldNum" sz="quarter" idx="12"/>
          </p:nvPr>
        </p:nvSpPr>
        <p:spPr/>
        <p:txBody>
          <a:bodyPr/>
          <a:lstStyle/>
          <a:p>
            <a:fld id="{5751DFAA-887F-4071-8EAD-E8CA316FCF06}" type="slidenum">
              <a:rPr lang="nb-NO" smtClean="0"/>
              <a:t>‹#›</a:t>
            </a:fld>
            <a:endParaRPr lang="nb-NO"/>
          </a:p>
        </p:txBody>
      </p:sp>
      <p:sp>
        <p:nvSpPr>
          <p:cNvPr id="10" name="Tittel 9">
            <a:extLst>
              <a:ext uri="{FF2B5EF4-FFF2-40B4-BE49-F238E27FC236}">
                <a16:creationId xmlns:a16="http://schemas.microsoft.com/office/drawing/2014/main" id="{EA580FF1-391B-4CD4-9C27-516ACE01A7B6}"/>
              </a:ext>
            </a:extLst>
          </p:cNvPr>
          <p:cNvSpPr>
            <a:spLocks noGrp="1"/>
          </p:cNvSpPr>
          <p:nvPr>
            <p:ph type="title"/>
          </p:nvPr>
        </p:nvSpPr>
        <p:spPr/>
        <p:txBody>
          <a:bodyPr/>
          <a:lstStyle/>
          <a:p>
            <a:r>
              <a:rPr lang="nb-NO"/>
              <a:t>Klikk for å redigere tittelstil</a:t>
            </a:r>
          </a:p>
        </p:txBody>
      </p:sp>
    </p:spTree>
    <p:extLst>
      <p:ext uri="{BB962C8B-B14F-4D97-AF65-F5344CB8AC3E}">
        <p14:creationId xmlns:p14="http://schemas.microsoft.com/office/powerpoint/2010/main" val="308466329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blank" preserve="1">
  <p:cSld name="Avslutningsside">
    <p:spTree>
      <p:nvGrpSpPr>
        <p:cNvPr id="1" name=""/>
        <p:cNvGrpSpPr/>
        <p:nvPr/>
      </p:nvGrpSpPr>
      <p:grpSpPr>
        <a:xfrm>
          <a:off x="0" y="0"/>
          <a:ext cx="0" cy="0"/>
          <a:chOff x="0" y="0"/>
          <a:chExt cx="0" cy="0"/>
        </a:xfrm>
      </p:grpSpPr>
      <p:pic>
        <p:nvPicPr>
          <p:cNvPr id="6" name="Bilde 5">
            <a:extLst>
              <a:ext uri="{FF2B5EF4-FFF2-40B4-BE49-F238E27FC236}">
                <a16:creationId xmlns:a16="http://schemas.microsoft.com/office/drawing/2014/main" id="{3A5589B9-2A63-49AD-B4AF-B290ABF656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6256000" cy="9144000"/>
          </a:xfrm>
          <a:prstGeom prst="rect">
            <a:avLst/>
          </a:prstGeom>
        </p:spPr>
      </p:pic>
      <p:pic>
        <p:nvPicPr>
          <p:cNvPr id="8" name="Bilde 7">
            <a:extLst>
              <a:ext uri="{FF2B5EF4-FFF2-40B4-BE49-F238E27FC236}">
                <a16:creationId xmlns:a16="http://schemas.microsoft.com/office/drawing/2014/main" id="{9F6CBEE6-56DC-47C1-98B7-6D4C13A7E273}"/>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758045" y="3125191"/>
            <a:ext cx="2752350" cy="2752350"/>
          </a:xfrm>
          <a:prstGeom prst="rect">
            <a:avLst/>
          </a:prstGeom>
        </p:spPr>
      </p:pic>
    </p:spTree>
    <p:extLst>
      <p:ext uri="{BB962C8B-B14F-4D97-AF65-F5344CB8AC3E}">
        <p14:creationId xmlns:p14="http://schemas.microsoft.com/office/powerpoint/2010/main" val="101263200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Bare tittel">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a:t>Klikk for å redigere tittelstil</a:t>
            </a:r>
          </a:p>
        </p:txBody>
      </p:sp>
      <p:sp>
        <p:nvSpPr>
          <p:cNvPr id="3" name="Plassholder for dato 2"/>
          <p:cNvSpPr>
            <a:spLocks noGrp="1"/>
          </p:cNvSpPr>
          <p:nvPr>
            <p:ph type="dt" sz="half" idx="10"/>
          </p:nvPr>
        </p:nvSpPr>
        <p:spPr/>
        <p:txBody>
          <a:bodyPr/>
          <a:lstStyle/>
          <a:p>
            <a:fld id="{983651F3-9B16-40C6-B209-3688FC9C95F6}" type="datetimeFigureOut">
              <a:rPr lang="nb-NO" smtClean="0"/>
              <a:t>25.06.2019</a:t>
            </a:fld>
            <a:endParaRPr lang="nb-NO"/>
          </a:p>
        </p:txBody>
      </p:sp>
      <p:sp>
        <p:nvSpPr>
          <p:cNvPr id="4" name="Plassholder for bunntekst 3"/>
          <p:cNvSpPr>
            <a:spLocks noGrp="1"/>
          </p:cNvSpPr>
          <p:nvPr>
            <p:ph type="ftr" sz="quarter" idx="11"/>
          </p:nvPr>
        </p:nvSpPr>
        <p:spPr/>
        <p:txBody>
          <a:bodyPr/>
          <a:lstStyle/>
          <a:p>
            <a:endParaRPr lang="nb-NO"/>
          </a:p>
        </p:txBody>
      </p:sp>
      <p:sp>
        <p:nvSpPr>
          <p:cNvPr id="5" name="Plassholder for lysbildenummer 4"/>
          <p:cNvSpPr>
            <a:spLocks noGrp="1"/>
          </p:cNvSpPr>
          <p:nvPr>
            <p:ph type="sldNum" sz="quarter" idx="12"/>
          </p:nvPr>
        </p:nvSpPr>
        <p:spPr/>
        <p:txBody>
          <a:bodyPr/>
          <a:lstStyle/>
          <a:p>
            <a:fld id="{5751DFAA-887F-4071-8EAD-E8CA316FCF06}" type="slidenum">
              <a:rPr lang="nb-NO" smtClean="0"/>
              <a:t>‹#›</a:t>
            </a:fld>
            <a:endParaRPr lang="nb-NO"/>
          </a:p>
        </p:txBody>
      </p:sp>
    </p:spTree>
    <p:extLst>
      <p:ext uri="{BB962C8B-B14F-4D97-AF65-F5344CB8AC3E}">
        <p14:creationId xmlns:p14="http://schemas.microsoft.com/office/powerpoint/2010/main" val="309804779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omt">
    <p:spTree>
      <p:nvGrpSpPr>
        <p:cNvPr id="1" name=""/>
        <p:cNvGrpSpPr/>
        <p:nvPr/>
      </p:nvGrpSpPr>
      <p:grpSpPr>
        <a:xfrm>
          <a:off x="0" y="0"/>
          <a:ext cx="0" cy="0"/>
          <a:chOff x="0" y="0"/>
          <a:chExt cx="0" cy="0"/>
        </a:xfrm>
      </p:grpSpPr>
      <p:sp>
        <p:nvSpPr>
          <p:cNvPr id="2" name="Plassholder for dato 1"/>
          <p:cNvSpPr>
            <a:spLocks noGrp="1"/>
          </p:cNvSpPr>
          <p:nvPr>
            <p:ph type="dt" sz="half" idx="10"/>
          </p:nvPr>
        </p:nvSpPr>
        <p:spPr/>
        <p:txBody>
          <a:bodyPr/>
          <a:lstStyle/>
          <a:p>
            <a:fld id="{983651F3-9B16-40C6-B209-3688FC9C95F6}" type="datetimeFigureOut">
              <a:rPr lang="nb-NO" smtClean="0"/>
              <a:t>25.06.2019</a:t>
            </a:fld>
            <a:endParaRPr lang="nb-NO"/>
          </a:p>
        </p:txBody>
      </p:sp>
      <p:sp>
        <p:nvSpPr>
          <p:cNvPr id="3" name="Plassholder for bunntekst 2"/>
          <p:cNvSpPr>
            <a:spLocks noGrp="1"/>
          </p:cNvSpPr>
          <p:nvPr>
            <p:ph type="ftr" sz="quarter" idx="11"/>
          </p:nvPr>
        </p:nvSpPr>
        <p:spPr/>
        <p:txBody>
          <a:bodyPr/>
          <a:lstStyle/>
          <a:p>
            <a:endParaRPr lang="nb-NO"/>
          </a:p>
        </p:txBody>
      </p:sp>
      <p:sp>
        <p:nvSpPr>
          <p:cNvPr id="4" name="Plassholder for lysbildenummer 3"/>
          <p:cNvSpPr>
            <a:spLocks noGrp="1"/>
          </p:cNvSpPr>
          <p:nvPr>
            <p:ph type="sldNum" sz="quarter" idx="12"/>
          </p:nvPr>
        </p:nvSpPr>
        <p:spPr/>
        <p:txBody>
          <a:bodyPr/>
          <a:lstStyle/>
          <a:p>
            <a:fld id="{5751DFAA-887F-4071-8EAD-E8CA316FCF06}" type="slidenum">
              <a:rPr lang="nb-NO" smtClean="0"/>
              <a:t>‹#›</a:t>
            </a:fld>
            <a:endParaRPr lang="nb-NO"/>
          </a:p>
        </p:txBody>
      </p:sp>
    </p:spTree>
    <p:extLst>
      <p:ext uri="{BB962C8B-B14F-4D97-AF65-F5344CB8AC3E}">
        <p14:creationId xmlns:p14="http://schemas.microsoft.com/office/powerpoint/2010/main" val="194384003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tel og innho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a:t>Klikk for å redigere tittelstil</a:t>
            </a:r>
          </a:p>
        </p:txBody>
      </p:sp>
      <p:sp>
        <p:nvSpPr>
          <p:cNvPr id="3" name="Plassholder for innhold 2"/>
          <p:cNvSpPr>
            <a:spLocks noGrp="1"/>
          </p:cNvSpPr>
          <p:nvPr>
            <p:ph idx="1"/>
          </p:nvPr>
        </p:nvSpPr>
        <p:spPr/>
        <p:txBody>
          <a:bodyPr/>
          <a:lstStyle/>
          <a:p>
            <a:pPr lvl="0"/>
            <a:r>
              <a:rPr lang="nb-NO"/>
              <a:t>Rediger tekststiler i malen</a:t>
            </a:r>
          </a:p>
          <a:p>
            <a:pPr lvl="1"/>
            <a:r>
              <a:rPr lang="nb-NO"/>
              <a:t>Andre nivå</a:t>
            </a:r>
          </a:p>
          <a:p>
            <a:pPr lvl="2"/>
            <a:r>
              <a:rPr lang="nb-NO"/>
              <a:t>Tredje nivå</a:t>
            </a:r>
          </a:p>
          <a:p>
            <a:pPr lvl="3"/>
            <a:r>
              <a:rPr lang="nb-NO"/>
              <a:t>Fjerde nivå</a:t>
            </a:r>
          </a:p>
          <a:p>
            <a:pPr lvl="4"/>
            <a:r>
              <a:rPr lang="nb-NO"/>
              <a:t>Femte nivå</a:t>
            </a:r>
          </a:p>
        </p:txBody>
      </p:sp>
      <p:sp>
        <p:nvSpPr>
          <p:cNvPr id="4" name="Plassholder for dato 3"/>
          <p:cNvSpPr>
            <a:spLocks noGrp="1"/>
          </p:cNvSpPr>
          <p:nvPr>
            <p:ph type="dt" sz="half" idx="10"/>
          </p:nvPr>
        </p:nvSpPr>
        <p:spPr/>
        <p:txBody>
          <a:bodyPr/>
          <a:lstStyle/>
          <a:p>
            <a:fld id="{983651F3-9B16-40C6-B209-3688FC9C95F6}" type="datetimeFigureOut">
              <a:rPr lang="nb-NO" smtClean="0"/>
              <a:t>25.06.2019</a:t>
            </a:fld>
            <a:endParaRPr lang="nb-NO"/>
          </a:p>
        </p:txBody>
      </p:sp>
      <p:sp>
        <p:nvSpPr>
          <p:cNvPr id="5" name="Plassholder for bunntekst 4"/>
          <p:cNvSpPr>
            <a:spLocks noGrp="1"/>
          </p:cNvSpPr>
          <p:nvPr>
            <p:ph type="ftr" sz="quarter" idx="11"/>
          </p:nvPr>
        </p:nvSpPr>
        <p:spPr/>
        <p:txBody>
          <a:bodyPr/>
          <a:lstStyle/>
          <a:p>
            <a:endParaRPr lang="nb-NO"/>
          </a:p>
        </p:txBody>
      </p:sp>
      <p:sp>
        <p:nvSpPr>
          <p:cNvPr id="6" name="Plassholder for lysbildenummer 5"/>
          <p:cNvSpPr>
            <a:spLocks noGrp="1"/>
          </p:cNvSpPr>
          <p:nvPr>
            <p:ph type="sldNum" sz="quarter" idx="12"/>
          </p:nvPr>
        </p:nvSpPr>
        <p:spPr/>
        <p:txBody>
          <a:bodyPr/>
          <a:lstStyle/>
          <a:p>
            <a:fld id="{5751DFAA-887F-4071-8EAD-E8CA316FCF06}" type="slidenum">
              <a:rPr lang="nb-NO" smtClean="0"/>
              <a:t>‹#›</a:t>
            </a:fld>
            <a:endParaRPr lang="nb-NO"/>
          </a:p>
        </p:txBody>
      </p:sp>
    </p:spTree>
    <p:extLst>
      <p:ext uri="{BB962C8B-B14F-4D97-AF65-F5344CB8AC3E}">
        <p14:creationId xmlns:p14="http://schemas.microsoft.com/office/powerpoint/2010/main" val="40618254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Kun tekst">
    <p:spTree>
      <p:nvGrpSpPr>
        <p:cNvPr id="1" name=""/>
        <p:cNvGrpSpPr/>
        <p:nvPr/>
      </p:nvGrpSpPr>
      <p:grpSpPr>
        <a:xfrm>
          <a:off x="0" y="0"/>
          <a:ext cx="0" cy="0"/>
          <a:chOff x="0" y="0"/>
          <a:chExt cx="0" cy="0"/>
        </a:xfrm>
      </p:grpSpPr>
      <p:sp>
        <p:nvSpPr>
          <p:cNvPr id="4" name="Plassholder for dato 3"/>
          <p:cNvSpPr>
            <a:spLocks noGrp="1"/>
          </p:cNvSpPr>
          <p:nvPr>
            <p:ph type="dt" sz="half" idx="10"/>
          </p:nvPr>
        </p:nvSpPr>
        <p:spPr/>
        <p:txBody>
          <a:bodyPr/>
          <a:lstStyle/>
          <a:p>
            <a:fld id="{983651F3-9B16-40C6-B209-3688FC9C95F6}" type="datetimeFigureOut">
              <a:rPr lang="nb-NO" smtClean="0"/>
              <a:t>25.06.2019</a:t>
            </a:fld>
            <a:endParaRPr lang="nb-NO"/>
          </a:p>
        </p:txBody>
      </p:sp>
      <p:sp>
        <p:nvSpPr>
          <p:cNvPr id="5" name="Plassholder for bunntekst 4"/>
          <p:cNvSpPr>
            <a:spLocks noGrp="1"/>
          </p:cNvSpPr>
          <p:nvPr>
            <p:ph type="ftr" sz="quarter" idx="11"/>
          </p:nvPr>
        </p:nvSpPr>
        <p:spPr/>
        <p:txBody>
          <a:bodyPr/>
          <a:lstStyle/>
          <a:p>
            <a:endParaRPr lang="nb-NO"/>
          </a:p>
        </p:txBody>
      </p:sp>
      <p:sp>
        <p:nvSpPr>
          <p:cNvPr id="6" name="Plassholder for lysbildenummer 5"/>
          <p:cNvSpPr>
            <a:spLocks noGrp="1"/>
          </p:cNvSpPr>
          <p:nvPr>
            <p:ph type="sldNum" sz="quarter" idx="12"/>
          </p:nvPr>
        </p:nvSpPr>
        <p:spPr/>
        <p:txBody>
          <a:bodyPr/>
          <a:lstStyle/>
          <a:p>
            <a:fld id="{5751DFAA-887F-4071-8EAD-E8CA316FCF06}" type="slidenum">
              <a:rPr lang="nb-NO" smtClean="0"/>
              <a:t>‹#›</a:t>
            </a:fld>
            <a:endParaRPr lang="nb-NO"/>
          </a:p>
        </p:txBody>
      </p:sp>
      <p:sp>
        <p:nvSpPr>
          <p:cNvPr id="7" name="Plassholder for tekst 6">
            <a:extLst>
              <a:ext uri="{FF2B5EF4-FFF2-40B4-BE49-F238E27FC236}">
                <a16:creationId xmlns:a16="http://schemas.microsoft.com/office/drawing/2014/main" id="{4737D579-C832-405D-8D92-9123776B54DF}"/>
              </a:ext>
            </a:extLst>
          </p:cNvPr>
          <p:cNvSpPr>
            <a:spLocks noGrp="1"/>
          </p:cNvSpPr>
          <p:nvPr>
            <p:ph type="body" sz="quarter" idx="13"/>
          </p:nvPr>
        </p:nvSpPr>
        <p:spPr>
          <a:xfrm>
            <a:off x="1800225" y="1440179"/>
            <a:ext cx="11701463" cy="6840855"/>
          </a:xfrm>
          <a:prstGeom prst="rect">
            <a:avLst/>
          </a:prstGeom>
        </p:spPr>
        <p:txBody>
          <a:bodyPr lIns="0" tIns="0" rIns="0" bIns="0"/>
          <a:lstStyle/>
          <a:p>
            <a:pPr lvl="0"/>
            <a:r>
              <a:rPr lang="nb-NO"/>
              <a:t>Rediger tekststiler i malen</a:t>
            </a:r>
          </a:p>
          <a:p>
            <a:pPr lvl="1"/>
            <a:r>
              <a:rPr lang="nb-NO"/>
              <a:t>Andre nivå</a:t>
            </a:r>
          </a:p>
          <a:p>
            <a:pPr lvl="2"/>
            <a:r>
              <a:rPr lang="nb-NO"/>
              <a:t>Tredje nivå</a:t>
            </a:r>
          </a:p>
          <a:p>
            <a:pPr lvl="3"/>
            <a:r>
              <a:rPr lang="nb-NO"/>
              <a:t>Fjerde nivå</a:t>
            </a:r>
          </a:p>
          <a:p>
            <a:pPr lvl="4"/>
            <a:r>
              <a:rPr lang="nb-NO"/>
              <a:t>Femte nivå</a:t>
            </a:r>
          </a:p>
        </p:txBody>
      </p:sp>
    </p:spTree>
    <p:extLst>
      <p:ext uri="{BB962C8B-B14F-4D97-AF65-F5344CB8AC3E}">
        <p14:creationId xmlns:p14="http://schemas.microsoft.com/office/powerpoint/2010/main" val="113285795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Helsides bilde">
    <p:spTree>
      <p:nvGrpSpPr>
        <p:cNvPr id="1" name=""/>
        <p:cNvGrpSpPr/>
        <p:nvPr/>
      </p:nvGrpSpPr>
      <p:grpSpPr>
        <a:xfrm>
          <a:off x="0" y="0"/>
          <a:ext cx="0" cy="0"/>
          <a:chOff x="0" y="0"/>
          <a:chExt cx="0" cy="0"/>
        </a:xfrm>
      </p:grpSpPr>
      <p:sp>
        <p:nvSpPr>
          <p:cNvPr id="4" name="Plassholder for dato 3"/>
          <p:cNvSpPr>
            <a:spLocks noGrp="1"/>
          </p:cNvSpPr>
          <p:nvPr>
            <p:ph type="dt" sz="half" idx="10"/>
          </p:nvPr>
        </p:nvSpPr>
        <p:spPr/>
        <p:txBody>
          <a:bodyPr/>
          <a:lstStyle/>
          <a:p>
            <a:fld id="{983651F3-9B16-40C6-B209-3688FC9C95F6}" type="datetimeFigureOut">
              <a:rPr lang="nb-NO" smtClean="0"/>
              <a:t>25.06.2019</a:t>
            </a:fld>
            <a:endParaRPr lang="nb-NO"/>
          </a:p>
        </p:txBody>
      </p:sp>
      <p:sp>
        <p:nvSpPr>
          <p:cNvPr id="5" name="Plassholder for bunntekst 4"/>
          <p:cNvSpPr>
            <a:spLocks noGrp="1"/>
          </p:cNvSpPr>
          <p:nvPr>
            <p:ph type="ftr" sz="quarter" idx="11"/>
          </p:nvPr>
        </p:nvSpPr>
        <p:spPr/>
        <p:txBody>
          <a:bodyPr/>
          <a:lstStyle/>
          <a:p>
            <a:endParaRPr lang="nb-NO"/>
          </a:p>
        </p:txBody>
      </p:sp>
      <p:sp>
        <p:nvSpPr>
          <p:cNvPr id="6" name="Plassholder for lysbildenummer 5"/>
          <p:cNvSpPr>
            <a:spLocks noGrp="1"/>
          </p:cNvSpPr>
          <p:nvPr>
            <p:ph type="sldNum" sz="quarter" idx="12"/>
          </p:nvPr>
        </p:nvSpPr>
        <p:spPr/>
        <p:txBody>
          <a:bodyPr/>
          <a:lstStyle/>
          <a:p>
            <a:fld id="{5751DFAA-887F-4071-8EAD-E8CA316FCF06}" type="slidenum">
              <a:rPr lang="nb-NO" smtClean="0"/>
              <a:t>‹#›</a:t>
            </a:fld>
            <a:endParaRPr lang="nb-NO"/>
          </a:p>
        </p:txBody>
      </p:sp>
      <p:sp>
        <p:nvSpPr>
          <p:cNvPr id="7" name="Plassholder for bilde 6">
            <a:extLst>
              <a:ext uri="{FF2B5EF4-FFF2-40B4-BE49-F238E27FC236}">
                <a16:creationId xmlns:a16="http://schemas.microsoft.com/office/drawing/2014/main" id="{24FAF295-66FF-4DF2-99B8-D49F2A51452F}"/>
              </a:ext>
            </a:extLst>
          </p:cNvPr>
          <p:cNvSpPr>
            <a:spLocks noGrp="1"/>
          </p:cNvSpPr>
          <p:nvPr>
            <p:ph type="pic" sz="quarter" idx="13"/>
          </p:nvPr>
        </p:nvSpPr>
        <p:spPr>
          <a:xfrm>
            <a:off x="0" y="0"/>
            <a:ext cx="16256033" cy="9145143"/>
          </a:xfrm>
          <a:prstGeom prst="rect">
            <a:avLst/>
          </a:prstGeom>
        </p:spPr>
        <p:txBody>
          <a:bodyPr lIns="0" tIns="2880000" rIns="0" bIns="0" anchor="t" anchorCtr="1"/>
          <a:lstStyle>
            <a:lvl1pPr marL="0" indent="0" algn="ctr">
              <a:buNone/>
              <a:defRPr sz="3000"/>
            </a:lvl1pPr>
          </a:lstStyle>
          <a:p>
            <a:endParaRPr lang="nb-NO"/>
          </a:p>
        </p:txBody>
      </p:sp>
    </p:spTree>
    <p:extLst>
      <p:ext uri="{BB962C8B-B14F-4D97-AF65-F5344CB8AC3E}">
        <p14:creationId xmlns:p14="http://schemas.microsoft.com/office/powerpoint/2010/main" val="10801006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ilde /m tekst">
    <p:spTree>
      <p:nvGrpSpPr>
        <p:cNvPr id="1" name=""/>
        <p:cNvGrpSpPr/>
        <p:nvPr/>
      </p:nvGrpSpPr>
      <p:grpSpPr>
        <a:xfrm>
          <a:off x="0" y="0"/>
          <a:ext cx="0" cy="0"/>
          <a:chOff x="0" y="0"/>
          <a:chExt cx="0" cy="0"/>
        </a:xfrm>
      </p:grpSpPr>
      <p:sp>
        <p:nvSpPr>
          <p:cNvPr id="4" name="Plassholder for dato 3"/>
          <p:cNvSpPr>
            <a:spLocks noGrp="1"/>
          </p:cNvSpPr>
          <p:nvPr>
            <p:ph type="dt" sz="half" idx="10"/>
          </p:nvPr>
        </p:nvSpPr>
        <p:spPr/>
        <p:txBody>
          <a:bodyPr/>
          <a:lstStyle/>
          <a:p>
            <a:fld id="{983651F3-9B16-40C6-B209-3688FC9C95F6}" type="datetimeFigureOut">
              <a:rPr lang="nb-NO" smtClean="0"/>
              <a:t>25.06.2019</a:t>
            </a:fld>
            <a:endParaRPr lang="nb-NO"/>
          </a:p>
        </p:txBody>
      </p:sp>
      <p:sp>
        <p:nvSpPr>
          <p:cNvPr id="5" name="Plassholder for bunntekst 4"/>
          <p:cNvSpPr>
            <a:spLocks noGrp="1"/>
          </p:cNvSpPr>
          <p:nvPr>
            <p:ph type="ftr" sz="quarter" idx="11"/>
          </p:nvPr>
        </p:nvSpPr>
        <p:spPr/>
        <p:txBody>
          <a:bodyPr/>
          <a:lstStyle/>
          <a:p>
            <a:endParaRPr lang="nb-NO"/>
          </a:p>
        </p:txBody>
      </p:sp>
      <p:sp>
        <p:nvSpPr>
          <p:cNvPr id="6" name="Plassholder for lysbildenummer 5"/>
          <p:cNvSpPr>
            <a:spLocks noGrp="1"/>
          </p:cNvSpPr>
          <p:nvPr>
            <p:ph type="sldNum" sz="quarter" idx="12"/>
          </p:nvPr>
        </p:nvSpPr>
        <p:spPr/>
        <p:txBody>
          <a:bodyPr/>
          <a:lstStyle/>
          <a:p>
            <a:fld id="{5751DFAA-887F-4071-8EAD-E8CA316FCF06}" type="slidenum">
              <a:rPr lang="nb-NO" smtClean="0"/>
              <a:t>‹#›</a:t>
            </a:fld>
            <a:endParaRPr lang="nb-NO"/>
          </a:p>
        </p:txBody>
      </p:sp>
      <p:sp>
        <p:nvSpPr>
          <p:cNvPr id="7" name="Plassholder for tekst 6">
            <a:extLst>
              <a:ext uri="{FF2B5EF4-FFF2-40B4-BE49-F238E27FC236}">
                <a16:creationId xmlns:a16="http://schemas.microsoft.com/office/drawing/2014/main" id="{70691A1F-0C65-4936-A3D1-75D553931D9A}"/>
              </a:ext>
            </a:extLst>
          </p:cNvPr>
          <p:cNvSpPr>
            <a:spLocks noGrp="1"/>
          </p:cNvSpPr>
          <p:nvPr>
            <p:ph type="body" sz="quarter" idx="13"/>
          </p:nvPr>
        </p:nvSpPr>
        <p:spPr>
          <a:xfrm>
            <a:off x="1800225" y="5309936"/>
            <a:ext cx="11701463" cy="2971097"/>
          </a:xfrm>
          <a:prstGeom prst="rect">
            <a:avLst/>
          </a:prstGeom>
        </p:spPr>
        <p:txBody>
          <a:bodyPr lIns="0" tIns="0" rIns="0" bIns="0"/>
          <a:lstStyle>
            <a:lvl5pPr>
              <a:defRPr/>
            </a:lvl5pPr>
          </a:lstStyle>
          <a:p>
            <a:pPr lvl="0"/>
            <a:r>
              <a:rPr lang="nb-NO" dirty="0"/>
              <a:t>Rediger tekststiler i malen</a:t>
            </a:r>
          </a:p>
          <a:p>
            <a:pPr lvl="1"/>
            <a:r>
              <a:rPr lang="nb-NO" dirty="0"/>
              <a:t>Andre nivå</a:t>
            </a:r>
          </a:p>
          <a:p>
            <a:pPr lvl="2"/>
            <a:r>
              <a:rPr lang="nb-NO" dirty="0"/>
              <a:t>Tredje nivå</a:t>
            </a:r>
          </a:p>
          <a:p>
            <a:pPr lvl="3"/>
            <a:r>
              <a:rPr lang="nb-NO" dirty="0"/>
              <a:t>Fjerde nivå</a:t>
            </a:r>
          </a:p>
          <a:p>
            <a:pPr lvl="4"/>
            <a:r>
              <a:rPr lang="nb-NO" dirty="0"/>
              <a:t>Femte nivå</a:t>
            </a:r>
          </a:p>
        </p:txBody>
      </p:sp>
      <p:sp>
        <p:nvSpPr>
          <p:cNvPr id="8" name="Plassholder for bilde 6">
            <a:extLst>
              <a:ext uri="{FF2B5EF4-FFF2-40B4-BE49-F238E27FC236}">
                <a16:creationId xmlns:a16="http://schemas.microsoft.com/office/drawing/2014/main" id="{E9DA5CDA-564E-4794-9EF8-3F8E29C06A7E}"/>
              </a:ext>
            </a:extLst>
          </p:cNvPr>
          <p:cNvSpPr>
            <a:spLocks noGrp="1"/>
          </p:cNvSpPr>
          <p:nvPr>
            <p:ph type="pic" sz="quarter" idx="14"/>
          </p:nvPr>
        </p:nvSpPr>
        <p:spPr>
          <a:xfrm>
            <a:off x="0" y="0"/>
            <a:ext cx="16256033" cy="4572572"/>
          </a:xfrm>
          <a:prstGeom prst="rect">
            <a:avLst/>
          </a:prstGeom>
        </p:spPr>
        <p:txBody>
          <a:bodyPr lIns="0" tIns="2880000" rIns="0" bIns="0" anchor="t" anchorCtr="1"/>
          <a:lstStyle>
            <a:lvl1pPr marL="0" indent="0" algn="ctr">
              <a:buNone/>
              <a:defRPr sz="3000"/>
            </a:lvl1pPr>
          </a:lstStyle>
          <a:p>
            <a:endParaRPr lang="nb-NO"/>
          </a:p>
        </p:txBody>
      </p:sp>
    </p:spTree>
    <p:extLst>
      <p:ext uri="{BB962C8B-B14F-4D97-AF65-F5344CB8AC3E}">
        <p14:creationId xmlns:p14="http://schemas.microsoft.com/office/powerpoint/2010/main" val="249273184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tort bilde med tekst">
    <p:spTree>
      <p:nvGrpSpPr>
        <p:cNvPr id="1" name=""/>
        <p:cNvGrpSpPr/>
        <p:nvPr/>
      </p:nvGrpSpPr>
      <p:grpSpPr>
        <a:xfrm>
          <a:off x="0" y="0"/>
          <a:ext cx="0" cy="0"/>
          <a:chOff x="0" y="0"/>
          <a:chExt cx="0" cy="0"/>
        </a:xfrm>
      </p:grpSpPr>
      <p:sp>
        <p:nvSpPr>
          <p:cNvPr id="8" name="Plassholder for bilde 6">
            <a:extLst>
              <a:ext uri="{FF2B5EF4-FFF2-40B4-BE49-F238E27FC236}">
                <a16:creationId xmlns:a16="http://schemas.microsoft.com/office/drawing/2014/main" id="{E9DA5CDA-564E-4794-9EF8-3F8E29C06A7E}"/>
              </a:ext>
            </a:extLst>
          </p:cNvPr>
          <p:cNvSpPr>
            <a:spLocks noGrp="1"/>
          </p:cNvSpPr>
          <p:nvPr>
            <p:ph type="pic" sz="quarter" idx="14"/>
          </p:nvPr>
        </p:nvSpPr>
        <p:spPr>
          <a:xfrm>
            <a:off x="0" y="0"/>
            <a:ext cx="8129816" cy="9145143"/>
          </a:xfrm>
          <a:prstGeom prst="rect">
            <a:avLst/>
          </a:prstGeom>
        </p:spPr>
        <p:txBody>
          <a:bodyPr lIns="0" tIns="720000" rIns="0" bIns="0" anchor="t" anchorCtr="1"/>
          <a:lstStyle>
            <a:lvl1pPr marL="0" indent="0" algn="ctr">
              <a:buNone/>
              <a:defRPr sz="3000"/>
            </a:lvl1pPr>
          </a:lstStyle>
          <a:p>
            <a:endParaRPr lang="nb-NO"/>
          </a:p>
        </p:txBody>
      </p:sp>
      <p:sp>
        <p:nvSpPr>
          <p:cNvPr id="4" name="Plassholder for dato 3"/>
          <p:cNvSpPr>
            <a:spLocks noGrp="1"/>
          </p:cNvSpPr>
          <p:nvPr>
            <p:ph type="dt" sz="half" idx="10"/>
          </p:nvPr>
        </p:nvSpPr>
        <p:spPr/>
        <p:txBody>
          <a:bodyPr/>
          <a:lstStyle/>
          <a:p>
            <a:fld id="{983651F3-9B16-40C6-B209-3688FC9C95F6}" type="datetimeFigureOut">
              <a:rPr lang="nb-NO" smtClean="0"/>
              <a:t>25.06.2019</a:t>
            </a:fld>
            <a:endParaRPr lang="nb-NO"/>
          </a:p>
        </p:txBody>
      </p:sp>
      <p:sp>
        <p:nvSpPr>
          <p:cNvPr id="5" name="Plassholder for bunntekst 4"/>
          <p:cNvSpPr>
            <a:spLocks noGrp="1"/>
          </p:cNvSpPr>
          <p:nvPr>
            <p:ph type="ftr" sz="quarter" idx="11"/>
          </p:nvPr>
        </p:nvSpPr>
        <p:spPr/>
        <p:txBody>
          <a:bodyPr/>
          <a:lstStyle/>
          <a:p>
            <a:endParaRPr lang="nb-NO"/>
          </a:p>
        </p:txBody>
      </p:sp>
      <p:sp>
        <p:nvSpPr>
          <p:cNvPr id="6" name="Plassholder for lysbildenummer 5"/>
          <p:cNvSpPr>
            <a:spLocks noGrp="1"/>
          </p:cNvSpPr>
          <p:nvPr>
            <p:ph type="sldNum" sz="quarter" idx="12"/>
          </p:nvPr>
        </p:nvSpPr>
        <p:spPr/>
        <p:txBody>
          <a:bodyPr/>
          <a:lstStyle/>
          <a:p>
            <a:fld id="{5751DFAA-887F-4071-8EAD-E8CA316FCF06}" type="slidenum">
              <a:rPr lang="nb-NO" smtClean="0"/>
              <a:t>‹#›</a:t>
            </a:fld>
            <a:endParaRPr lang="nb-NO"/>
          </a:p>
        </p:txBody>
      </p:sp>
      <p:sp>
        <p:nvSpPr>
          <p:cNvPr id="10" name="Plassholder for tekst 6">
            <a:extLst>
              <a:ext uri="{FF2B5EF4-FFF2-40B4-BE49-F238E27FC236}">
                <a16:creationId xmlns:a16="http://schemas.microsoft.com/office/drawing/2014/main" id="{DBF69321-80D9-4A39-90B0-968EC64466CA}"/>
              </a:ext>
            </a:extLst>
          </p:cNvPr>
          <p:cNvSpPr>
            <a:spLocks noGrp="1"/>
          </p:cNvSpPr>
          <p:nvPr>
            <p:ph type="body" sz="quarter" idx="16"/>
          </p:nvPr>
        </p:nvSpPr>
        <p:spPr>
          <a:xfrm>
            <a:off x="9181147" y="1440179"/>
            <a:ext cx="6480810" cy="6300788"/>
          </a:xfrm>
          <a:prstGeom prst="rect">
            <a:avLst/>
          </a:prstGeom>
        </p:spPr>
        <p:txBody>
          <a:bodyPr lIns="0" tIns="0" rIns="0" bIns="0"/>
          <a:lstStyle>
            <a:lvl5pPr>
              <a:defRPr/>
            </a:lvl5pPr>
          </a:lstStyle>
          <a:p>
            <a:pPr lvl="0"/>
            <a:r>
              <a:rPr lang="nb-NO" dirty="0"/>
              <a:t>Rediger tekststiler i malen</a:t>
            </a:r>
          </a:p>
          <a:p>
            <a:pPr lvl="1"/>
            <a:r>
              <a:rPr lang="nb-NO" dirty="0"/>
              <a:t>Andre nivå</a:t>
            </a:r>
          </a:p>
          <a:p>
            <a:pPr lvl="2"/>
            <a:r>
              <a:rPr lang="nb-NO" dirty="0"/>
              <a:t>Tredje nivå</a:t>
            </a:r>
          </a:p>
          <a:p>
            <a:pPr lvl="3"/>
            <a:r>
              <a:rPr lang="nb-NO" dirty="0"/>
              <a:t>Fjerde nivå</a:t>
            </a:r>
          </a:p>
          <a:p>
            <a:pPr lvl="4"/>
            <a:r>
              <a:rPr lang="nb-NO" dirty="0"/>
              <a:t>Femte nivå</a:t>
            </a:r>
          </a:p>
        </p:txBody>
      </p:sp>
    </p:spTree>
    <p:extLst>
      <p:ext uri="{BB962C8B-B14F-4D97-AF65-F5344CB8AC3E}">
        <p14:creationId xmlns:p14="http://schemas.microsoft.com/office/powerpoint/2010/main" val="16833826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Introslide #3">
    <p:bg>
      <p:bgPr>
        <a:solidFill>
          <a:schemeClr val="lt1"/>
        </a:solidFill>
        <a:effectLst/>
      </p:bgPr>
    </p:bg>
    <p:spTree>
      <p:nvGrpSpPr>
        <p:cNvPr id="1" name=""/>
        <p:cNvGrpSpPr/>
        <p:nvPr/>
      </p:nvGrpSpPr>
      <p:grpSpPr>
        <a:xfrm>
          <a:off x="0" y="0"/>
          <a:ext cx="0" cy="0"/>
          <a:chOff x="0" y="0"/>
          <a:chExt cx="0" cy="0"/>
        </a:xfrm>
      </p:grpSpPr>
      <p:pic>
        <p:nvPicPr>
          <p:cNvPr id="23" name="Bilde 22">
            <a:extLst>
              <a:ext uri="{FF2B5EF4-FFF2-40B4-BE49-F238E27FC236}">
                <a16:creationId xmlns:a16="http://schemas.microsoft.com/office/drawing/2014/main" id="{198C9DC9-7677-4EBC-90D6-2584ADAE342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6256000" cy="9144000"/>
          </a:xfrm>
          <a:prstGeom prst="rect">
            <a:avLst/>
          </a:prstGeom>
        </p:spPr>
      </p:pic>
      <p:sp>
        <p:nvSpPr>
          <p:cNvPr id="2" name="Tittel 1"/>
          <p:cNvSpPr>
            <a:spLocks noGrp="1"/>
          </p:cNvSpPr>
          <p:nvPr>
            <p:ph type="ctrTitle"/>
          </p:nvPr>
        </p:nvSpPr>
        <p:spPr>
          <a:xfrm>
            <a:off x="2160270" y="3238500"/>
            <a:ext cx="10801350" cy="1530351"/>
          </a:xfrm>
        </p:spPr>
        <p:txBody>
          <a:bodyPr anchor="b">
            <a:normAutofit/>
          </a:bodyPr>
          <a:lstStyle>
            <a:lvl1pPr algn="l">
              <a:lnSpc>
                <a:spcPct val="100000"/>
              </a:lnSpc>
              <a:defRPr sz="5000">
                <a:solidFill>
                  <a:schemeClr val="lt1"/>
                </a:solidFill>
              </a:defRPr>
            </a:lvl1pPr>
          </a:lstStyle>
          <a:p>
            <a:r>
              <a:rPr lang="nb-NO"/>
              <a:t>Klikk for å redigere tittelstil</a:t>
            </a:r>
            <a:endParaRPr lang="nb-NO" dirty="0"/>
          </a:p>
        </p:txBody>
      </p:sp>
      <p:sp>
        <p:nvSpPr>
          <p:cNvPr id="3" name="Undertittel 2"/>
          <p:cNvSpPr>
            <a:spLocks noGrp="1"/>
          </p:cNvSpPr>
          <p:nvPr>
            <p:ph type="subTitle" idx="1" hasCustomPrompt="1"/>
          </p:nvPr>
        </p:nvSpPr>
        <p:spPr>
          <a:xfrm>
            <a:off x="2160271" y="5940742"/>
            <a:ext cx="4140517" cy="1235392"/>
          </a:xfrm>
        </p:spPr>
        <p:txBody>
          <a:bodyPr>
            <a:normAutofit/>
          </a:bodyPr>
          <a:lstStyle>
            <a:lvl1pPr marL="0" indent="0" algn="l">
              <a:spcBef>
                <a:spcPts val="500"/>
              </a:spcBef>
              <a:buNone/>
              <a:defRPr sz="2000" i="0">
                <a:solidFill>
                  <a:schemeClr val="lt1"/>
                </a:solidFill>
              </a:defRPr>
            </a:lvl1pPr>
            <a:lvl2pPr marL="609543" indent="0" algn="ctr">
              <a:buNone/>
              <a:defRPr sz="2666"/>
            </a:lvl2pPr>
            <a:lvl3pPr marL="1219085" indent="0" algn="ctr">
              <a:buNone/>
              <a:defRPr sz="2400"/>
            </a:lvl3pPr>
            <a:lvl4pPr marL="1828628" indent="0" algn="ctr">
              <a:buNone/>
              <a:defRPr sz="2133"/>
            </a:lvl4pPr>
            <a:lvl5pPr marL="2438170" indent="0" algn="ctr">
              <a:buNone/>
              <a:defRPr sz="2133"/>
            </a:lvl5pPr>
            <a:lvl6pPr marL="3047713" indent="0" algn="ctr">
              <a:buNone/>
              <a:defRPr sz="2133"/>
            </a:lvl6pPr>
            <a:lvl7pPr marL="3657255" indent="0" algn="ctr">
              <a:buNone/>
              <a:defRPr sz="2133"/>
            </a:lvl7pPr>
            <a:lvl8pPr marL="4266798" indent="0" algn="ctr">
              <a:buNone/>
              <a:defRPr sz="2133"/>
            </a:lvl8pPr>
            <a:lvl9pPr marL="4876341" indent="0" algn="ctr">
              <a:buNone/>
              <a:defRPr sz="2133"/>
            </a:lvl9pPr>
          </a:lstStyle>
          <a:p>
            <a:r>
              <a:rPr lang="nb-NO" dirty="0"/>
              <a:t>Navn Navnesen</a:t>
            </a:r>
            <a:br>
              <a:rPr lang="nb-NO" dirty="0"/>
            </a:br>
            <a:r>
              <a:rPr lang="nb-NO" dirty="0"/>
              <a:t>Stilling</a:t>
            </a:r>
            <a:br>
              <a:rPr lang="nb-NO" dirty="0"/>
            </a:br>
            <a:r>
              <a:rPr lang="nb-NO" dirty="0"/>
              <a:t>Sted, Dato</a:t>
            </a:r>
          </a:p>
        </p:txBody>
      </p:sp>
      <p:sp>
        <p:nvSpPr>
          <p:cNvPr id="4" name="Plassholder for dato 3"/>
          <p:cNvSpPr>
            <a:spLocks noGrp="1"/>
          </p:cNvSpPr>
          <p:nvPr>
            <p:ph type="dt" sz="half" idx="10"/>
          </p:nvPr>
        </p:nvSpPr>
        <p:spPr>
          <a:xfrm>
            <a:off x="2160270" y="8595440"/>
            <a:ext cx="1128185" cy="246221"/>
          </a:xfrm>
        </p:spPr>
        <p:txBody>
          <a:bodyPr/>
          <a:lstStyle>
            <a:lvl1pPr>
              <a:defRPr>
                <a:solidFill>
                  <a:schemeClr val="lt1"/>
                </a:solidFill>
              </a:defRPr>
            </a:lvl1pPr>
          </a:lstStyle>
          <a:p>
            <a:fld id="{983651F3-9B16-40C6-B209-3688FC9C95F6}" type="datetimeFigureOut">
              <a:rPr lang="nb-NO" smtClean="0"/>
              <a:pPr/>
              <a:t>25.06.2019</a:t>
            </a:fld>
            <a:endParaRPr lang="nb-NO"/>
          </a:p>
        </p:txBody>
      </p:sp>
      <p:sp>
        <p:nvSpPr>
          <p:cNvPr id="5" name="Plassholder for bunntekst 4"/>
          <p:cNvSpPr>
            <a:spLocks noGrp="1"/>
          </p:cNvSpPr>
          <p:nvPr>
            <p:ph type="ftr" sz="quarter" idx="11"/>
          </p:nvPr>
        </p:nvSpPr>
        <p:spPr/>
        <p:txBody>
          <a:bodyPr/>
          <a:lstStyle>
            <a:lvl1pPr>
              <a:defRPr>
                <a:solidFill>
                  <a:schemeClr val="lt1"/>
                </a:solidFill>
              </a:defRPr>
            </a:lvl1pPr>
          </a:lstStyle>
          <a:p>
            <a:endParaRPr lang="nb-NO"/>
          </a:p>
        </p:txBody>
      </p:sp>
      <p:sp>
        <p:nvSpPr>
          <p:cNvPr id="6" name="Plassholder for lysbildenummer 5"/>
          <p:cNvSpPr>
            <a:spLocks noGrp="1"/>
          </p:cNvSpPr>
          <p:nvPr>
            <p:ph type="sldNum" sz="quarter" idx="12"/>
          </p:nvPr>
        </p:nvSpPr>
        <p:spPr>
          <a:xfrm>
            <a:off x="13939372" y="8595440"/>
            <a:ext cx="411708" cy="246221"/>
          </a:xfrm>
        </p:spPr>
        <p:txBody>
          <a:bodyPr/>
          <a:lstStyle>
            <a:lvl1pPr>
              <a:defRPr>
                <a:solidFill>
                  <a:schemeClr val="lt1"/>
                </a:solidFill>
              </a:defRPr>
            </a:lvl1pPr>
          </a:lstStyle>
          <a:p>
            <a:fld id="{5751DFAA-887F-4071-8EAD-E8CA316FCF06}" type="slidenum">
              <a:rPr lang="nb-NO" smtClean="0"/>
              <a:pPr/>
              <a:t>‹#›</a:t>
            </a:fld>
            <a:endParaRPr lang="nb-NO"/>
          </a:p>
        </p:txBody>
      </p:sp>
      <p:pic>
        <p:nvPicPr>
          <p:cNvPr id="19" name="Bilde 18">
            <a:extLst>
              <a:ext uri="{FF2B5EF4-FFF2-40B4-BE49-F238E27FC236}">
                <a16:creationId xmlns:a16="http://schemas.microsoft.com/office/drawing/2014/main" id="{6FF9C234-E473-49F9-9075-64D6C3F9771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08126" y="1008126"/>
            <a:ext cx="3102870" cy="1077658"/>
          </a:xfrm>
          <a:prstGeom prst="rect">
            <a:avLst/>
          </a:prstGeom>
        </p:spPr>
      </p:pic>
      <p:cxnSp>
        <p:nvCxnSpPr>
          <p:cNvPr id="9" name="Rett linje 8">
            <a:extLst>
              <a:ext uri="{FF2B5EF4-FFF2-40B4-BE49-F238E27FC236}">
                <a16:creationId xmlns:a16="http://schemas.microsoft.com/office/drawing/2014/main" id="{C629C3E6-69F6-4F62-A3E6-616C4550AFAC}"/>
              </a:ext>
            </a:extLst>
          </p:cNvPr>
          <p:cNvCxnSpPr/>
          <p:nvPr userDrawn="1"/>
        </p:nvCxnSpPr>
        <p:spPr>
          <a:xfrm>
            <a:off x="2160270" y="5670709"/>
            <a:ext cx="252031" cy="0"/>
          </a:xfrm>
          <a:prstGeom prst="line">
            <a:avLst/>
          </a:prstGeom>
          <a:ln w="28575">
            <a:solidFill>
              <a:schemeClr val="l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9352732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x tekstbokser og 2x bilder">
    <p:spTree>
      <p:nvGrpSpPr>
        <p:cNvPr id="1" name=""/>
        <p:cNvGrpSpPr/>
        <p:nvPr/>
      </p:nvGrpSpPr>
      <p:grpSpPr>
        <a:xfrm>
          <a:off x="0" y="0"/>
          <a:ext cx="0" cy="0"/>
          <a:chOff x="0" y="0"/>
          <a:chExt cx="0" cy="0"/>
        </a:xfrm>
      </p:grpSpPr>
      <p:sp>
        <p:nvSpPr>
          <p:cNvPr id="8" name="Plassholder for bilde 6">
            <a:extLst>
              <a:ext uri="{FF2B5EF4-FFF2-40B4-BE49-F238E27FC236}">
                <a16:creationId xmlns:a16="http://schemas.microsoft.com/office/drawing/2014/main" id="{E9DA5CDA-564E-4794-9EF8-3F8E29C06A7E}"/>
              </a:ext>
            </a:extLst>
          </p:cNvPr>
          <p:cNvSpPr>
            <a:spLocks noGrp="1"/>
          </p:cNvSpPr>
          <p:nvPr>
            <p:ph type="pic" sz="quarter" idx="14"/>
          </p:nvPr>
        </p:nvSpPr>
        <p:spPr>
          <a:xfrm>
            <a:off x="0" y="4571428"/>
            <a:ext cx="8129816" cy="4572572"/>
          </a:xfrm>
          <a:prstGeom prst="rect">
            <a:avLst/>
          </a:prstGeom>
        </p:spPr>
        <p:txBody>
          <a:bodyPr lIns="0" tIns="720000" rIns="0" bIns="0" anchor="t" anchorCtr="1"/>
          <a:lstStyle>
            <a:lvl1pPr marL="0" indent="0" algn="ctr">
              <a:buNone/>
              <a:defRPr sz="3000"/>
            </a:lvl1pPr>
          </a:lstStyle>
          <a:p>
            <a:endParaRPr lang="nb-NO"/>
          </a:p>
        </p:txBody>
      </p:sp>
      <p:sp>
        <p:nvSpPr>
          <p:cNvPr id="4" name="Plassholder for dato 3"/>
          <p:cNvSpPr>
            <a:spLocks noGrp="1"/>
          </p:cNvSpPr>
          <p:nvPr>
            <p:ph type="dt" sz="half" idx="10"/>
          </p:nvPr>
        </p:nvSpPr>
        <p:spPr/>
        <p:txBody>
          <a:bodyPr/>
          <a:lstStyle/>
          <a:p>
            <a:fld id="{983651F3-9B16-40C6-B209-3688FC9C95F6}" type="datetimeFigureOut">
              <a:rPr lang="nb-NO" smtClean="0"/>
              <a:t>25.06.2019</a:t>
            </a:fld>
            <a:endParaRPr lang="nb-NO"/>
          </a:p>
        </p:txBody>
      </p:sp>
      <p:sp>
        <p:nvSpPr>
          <p:cNvPr id="5" name="Plassholder for bunntekst 4"/>
          <p:cNvSpPr>
            <a:spLocks noGrp="1"/>
          </p:cNvSpPr>
          <p:nvPr>
            <p:ph type="ftr" sz="quarter" idx="11"/>
          </p:nvPr>
        </p:nvSpPr>
        <p:spPr/>
        <p:txBody>
          <a:bodyPr/>
          <a:lstStyle/>
          <a:p>
            <a:endParaRPr lang="nb-NO"/>
          </a:p>
        </p:txBody>
      </p:sp>
      <p:sp>
        <p:nvSpPr>
          <p:cNvPr id="6" name="Plassholder for lysbildenummer 5"/>
          <p:cNvSpPr>
            <a:spLocks noGrp="1"/>
          </p:cNvSpPr>
          <p:nvPr>
            <p:ph type="sldNum" sz="quarter" idx="12"/>
          </p:nvPr>
        </p:nvSpPr>
        <p:spPr/>
        <p:txBody>
          <a:bodyPr/>
          <a:lstStyle/>
          <a:p>
            <a:fld id="{5751DFAA-887F-4071-8EAD-E8CA316FCF06}" type="slidenum">
              <a:rPr lang="nb-NO" smtClean="0"/>
              <a:t>‹#›</a:t>
            </a:fld>
            <a:endParaRPr lang="nb-NO"/>
          </a:p>
        </p:txBody>
      </p:sp>
      <p:sp>
        <p:nvSpPr>
          <p:cNvPr id="7" name="Plassholder for tekst 6">
            <a:extLst>
              <a:ext uri="{FF2B5EF4-FFF2-40B4-BE49-F238E27FC236}">
                <a16:creationId xmlns:a16="http://schemas.microsoft.com/office/drawing/2014/main" id="{70691A1F-0C65-4936-A3D1-75D553931D9A}"/>
              </a:ext>
            </a:extLst>
          </p:cNvPr>
          <p:cNvSpPr>
            <a:spLocks noGrp="1"/>
          </p:cNvSpPr>
          <p:nvPr>
            <p:ph type="body" sz="quarter" idx="13"/>
          </p:nvPr>
        </p:nvSpPr>
        <p:spPr>
          <a:xfrm>
            <a:off x="1080135" y="1440180"/>
            <a:ext cx="5760720" cy="2520315"/>
          </a:xfrm>
          <a:prstGeom prst="rect">
            <a:avLst/>
          </a:prstGeom>
        </p:spPr>
        <p:txBody>
          <a:bodyPr lIns="0" tIns="0" rIns="0" bIns="0"/>
          <a:lstStyle>
            <a:lvl5pPr>
              <a:defRPr/>
            </a:lvl5pPr>
          </a:lstStyle>
          <a:p>
            <a:pPr lvl="0"/>
            <a:r>
              <a:rPr lang="nb-NO" dirty="0"/>
              <a:t>Rediger tekststiler i malen</a:t>
            </a:r>
          </a:p>
          <a:p>
            <a:pPr lvl="1"/>
            <a:r>
              <a:rPr lang="nb-NO" dirty="0"/>
              <a:t>Andre nivå</a:t>
            </a:r>
          </a:p>
          <a:p>
            <a:pPr lvl="2"/>
            <a:r>
              <a:rPr lang="nb-NO" dirty="0"/>
              <a:t>Tredje nivå</a:t>
            </a:r>
          </a:p>
          <a:p>
            <a:pPr lvl="3"/>
            <a:r>
              <a:rPr lang="nb-NO" dirty="0"/>
              <a:t>Fjerde nivå</a:t>
            </a:r>
          </a:p>
          <a:p>
            <a:pPr lvl="4"/>
            <a:r>
              <a:rPr lang="nb-NO" dirty="0"/>
              <a:t>Femte nivå</a:t>
            </a:r>
          </a:p>
        </p:txBody>
      </p:sp>
      <p:sp>
        <p:nvSpPr>
          <p:cNvPr id="9" name="Plassholder for bilde 6">
            <a:extLst>
              <a:ext uri="{FF2B5EF4-FFF2-40B4-BE49-F238E27FC236}">
                <a16:creationId xmlns:a16="http://schemas.microsoft.com/office/drawing/2014/main" id="{A6665869-579D-4D0A-8BB5-C514B896A395}"/>
              </a:ext>
            </a:extLst>
          </p:cNvPr>
          <p:cNvSpPr>
            <a:spLocks noGrp="1"/>
          </p:cNvSpPr>
          <p:nvPr>
            <p:ph type="pic" sz="quarter" idx="15"/>
          </p:nvPr>
        </p:nvSpPr>
        <p:spPr>
          <a:xfrm>
            <a:off x="8129816" y="0"/>
            <a:ext cx="8124596" cy="4572572"/>
          </a:xfrm>
          <a:prstGeom prst="rect">
            <a:avLst/>
          </a:prstGeom>
        </p:spPr>
        <p:txBody>
          <a:bodyPr lIns="0" tIns="720000" rIns="0" bIns="0" anchor="t" anchorCtr="1"/>
          <a:lstStyle>
            <a:lvl1pPr marL="0" indent="0" algn="ctr">
              <a:buNone/>
              <a:defRPr sz="3000"/>
            </a:lvl1pPr>
          </a:lstStyle>
          <a:p>
            <a:endParaRPr lang="nb-NO"/>
          </a:p>
        </p:txBody>
      </p:sp>
      <p:sp>
        <p:nvSpPr>
          <p:cNvPr id="10" name="Plassholder for tekst 6">
            <a:extLst>
              <a:ext uri="{FF2B5EF4-FFF2-40B4-BE49-F238E27FC236}">
                <a16:creationId xmlns:a16="http://schemas.microsoft.com/office/drawing/2014/main" id="{DBF69321-80D9-4A39-90B0-968EC64466CA}"/>
              </a:ext>
            </a:extLst>
          </p:cNvPr>
          <p:cNvSpPr>
            <a:spLocks noGrp="1"/>
          </p:cNvSpPr>
          <p:nvPr>
            <p:ph type="body" sz="quarter" idx="16"/>
          </p:nvPr>
        </p:nvSpPr>
        <p:spPr>
          <a:xfrm>
            <a:off x="9181147" y="5169969"/>
            <a:ext cx="5760720" cy="2520315"/>
          </a:xfrm>
          <a:prstGeom prst="rect">
            <a:avLst/>
          </a:prstGeom>
        </p:spPr>
        <p:txBody>
          <a:bodyPr lIns="0" tIns="0" rIns="0" bIns="0"/>
          <a:lstStyle>
            <a:lvl5pPr>
              <a:defRPr/>
            </a:lvl5pPr>
          </a:lstStyle>
          <a:p>
            <a:pPr lvl="0"/>
            <a:r>
              <a:rPr lang="nb-NO" dirty="0"/>
              <a:t>Rediger tekststiler i malen</a:t>
            </a:r>
          </a:p>
          <a:p>
            <a:pPr lvl="1"/>
            <a:r>
              <a:rPr lang="nb-NO" dirty="0"/>
              <a:t>Andre nivå</a:t>
            </a:r>
          </a:p>
          <a:p>
            <a:pPr lvl="2"/>
            <a:r>
              <a:rPr lang="nb-NO" dirty="0"/>
              <a:t>Tredje nivå</a:t>
            </a:r>
          </a:p>
          <a:p>
            <a:pPr lvl="3"/>
            <a:r>
              <a:rPr lang="nb-NO" dirty="0"/>
              <a:t>Fjerde nivå</a:t>
            </a:r>
          </a:p>
          <a:p>
            <a:pPr lvl="4"/>
            <a:r>
              <a:rPr lang="nb-NO" dirty="0"/>
              <a:t>Femte nivå</a:t>
            </a:r>
          </a:p>
        </p:txBody>
      </p:sp>
    </p:spTree>
    <p:extLst>
      <p:ext uri="{BB962C8B-B14F-4D97-AF65-F5344CB8AC3E}">
        <p14:creationId xmlns:p14="http://schemas.microsoft.com/office/powerpoint/2010/main" val="2819995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Dataside">
    <p:spTree>
      <p:nvGrpSpPr>
        <p:cNvPr id="1" name=""/>
        <p:cNvGrpSpPr/>
        <p:nvPr/>
      </p:nvGrpSpPr>
      <p:grpSpPr>
        <a:xfrm>
          <a:off x="0" y="0"/>
          <a:ext cx="0" cy="0"/>
          <a:chOff x="0" y="0"/>
          <a:chExt cx="0" cy="0"/>
        </a:xfrm>
      </p:grpSpPr>
      <p:sp>
        <p:nvSpPr>
          <p:cNvPr id="12" name="Plassholder for dato 11">
            <a:extLst>
              <a:ext uri="{FF2B5EF4-FFF2-40B4-BE49-F238E27FC236}">
                <a16:creationId xmlns:a16="http://schemas.microsoft.com/office/drawing/2014/main" id="{79E28BA1-4BA5-4AEB-A7CE-8449E4703054}"/>
              </a:ext>
            </a:extLst>
          </p:cNvPr>
          <p:cNvSpPr>
            <a:spLocks noGrp="1"/>
          </p:cNvSpPr>
          <p:nvPr>
            <p:ph type="dt" sz="half" idx="11"/>
          </p:nvPr>
        </p:nvSpPr>
        <p:spPr/>
        <p:txBody>
          <a:bodyPr/>
          <a:lstStyle/>
          <a:p>
            <a:fld id="{983651F3-9B16-40C6-B209-3688FC9C95F6}" type="datetimeFigureOut">
              <a:rPr lang="nb-NO" smtClean="0"/>
              <a:pPr/>
              <a:t>25.06.2019</a:t>
            </a:fld>
            <a:endParaRPr lang="nb-NO"/>
          </a:p>
        </p:txBody>
      </p:sp>
      <p:sp>
        <p:nvSpPr>
          <p:cNvPr id="13" name="Plassholder for bunntekst 12">
            <a:extLst>
              <a:ext uri="{FF2B5EF4-FFF2-40B4-BE49-F238E27FC236}">
                <a16:creationId xmlns:a16="http://schemas.microsoft.com/office/drawing/2014/main" id="{C6E57979-1462-449A-895B-130922138370}"/>
              </a:ext>
            </a:extLst>
          </p:cNvPr>
          <p:cNvSpPr>
            <a:spLocks noGrp="1"/>
          </p:cNvSpPr>
          <p:nvPr>
            <p:ph type="ftr" sz="quarter" idx="12"/>
          </p:nvPr>
        </p:nvSpPr>
        <p:spPr/>
        <p:txBody>
          <a:bodyPr/>
          <a:lstStyle/>
          <a:p>
            <a:endParaRPr lang="nb-NO" dirty="0"/>
          </a:p>
        </p:txBody>
      </p:sp>
      <p:sp>
        <p:nvSpPr>
          <p:cNvPr id="14" name="Plassholder for lysbildenummer 13">
            <a:extLst>
              <a:ext uri="{FF2B5EF4-FFF2-40B4-BE49-F238E27FC236}">
                <a16:creationId xmlns:a16="http://schemas.microsoft.com/office/drawing/2014/main" id="{9997B939-209C-4074-9AD5-3A86278954AE}"/>
              </a:ext>
            </a:extLst>
          </p:cNvPr>
          <p:cNvSpPr>
            <a:spLocks noGrp="1"/>
          </p:cNvSpPr>
          <p:nvPr>
            <p:ph type="sldNum" sz="quarter" idx="13"/>
          </p:nvPr>
        </p:nvSpPr>
        <p:spPr>
          <a:xfrm>
            <a:off x="14771144" y="8595440"/>
            <a:ext cx="411708" cy="246221"/>
          </a:xfrm>
        </p:spPr>
        <p:txBody>
          <a:bodyPr/>
          <a:lstStyle/>
          <a:p>
            <a:fld id="{5751DFAA-887F-4071-8EAD-E8CA316FCF06}" type="slidenum">
              <a:rPr lang="nb-NO" smtClean="0"/>
              <a:pPr/>
              <a:t>‹#›</a:t>
            </a:fld>
            <a:endParaRPr lang="nb-NO"/>
          </a:p>
        </p:txBody>
      </p:sp>
      <p:sp>
        <p:nvSpPr>
          <p:cNvPr id="15" name="Plassholder for innhold 14">
            <a:extLst>
              <a:ext uri="{FF2B5EF4-FFF2-40B4-BE49-F238E27FC236}">
                <a16:creationId xmlns:a16="http://schemas.microsoft.com/office/drawing/2014/main" id="{BA50970E-2AEF-4397-90BC-068B1C7C1E60}"/>
              </a:ext>
            </a:extLst>
          </p:cNvPr>
          <p:cNvSpPr>
            <a:spLocks noGrp="1"/>
          </p:cNvSpPr>
          <p:nvPr>
            <p:ph idx="14"/>
          </p:nvPr>
        </p:nvSpPr>
        <p:spPr>
          <a:xfrm>
            <a:off x="900113" y="900111"/>
            <a:ext cx="14761845" cy="7020878"/>
          </a:xfrm>
        </p:spPr>
        <p:txBody>
          <a:bodyPr lIns="0" tIns="0" rIns="0" bIns="0"/>
          <a:lstStyle/>
          <a:p>
            <a:pPr lvl="0"/>
            <a:r>
              <a:rPr lang="nb-NO"/>
              <a:t>Rediger tekststiler i malen</a:t>
            </a:r>
          </a:p>
          <a:p>
            <a:pPr lvl="1"/>
            <a:r>
              <a:rPr lang="nb-NO"/>
              <a:t>Andre nivå</a:t>
            </a:r>
          </a:p>
          <a:p>
            <a:pPr lvl="2"/>
            <a:r>
              <a:rPr lang="nb-NO"/>
              <a:t>Tredje nivå</a:t>
            </a:r>
          </a:p>
          <a:p>
            <a:pPr lvl="3"/>
            <a:r>
              <a:rPr lang="nb-NO"/>
              <a:t>Fjerde nivå</a:t>
            </a:r>
          </a:p>
          <a:p>
            <a:pPr lvl="4"/>
            <a:r>
              <a:rPr lang="nb-NO"/>
              <a:t>Femte nivå</a:t>
            </a:r>
          </a:p>
        </p:txBody>
      </p:sp>
      <p:pic>
        <p:nvPicPr>
          <p:cNvPr id="7" name="Bilde 6">
            <a:extLst>
              <a:ext uri="{FF2B5EF4-FFF2-40B4-BE49-F238E27FC236}">
                <a16:creationId xmlns:a16="http://schemas.microsoft.com/office/drawing/2014/main" id="{ED23F0CF-9CA8-4332-AEE2-58D55DB1A889}"/>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3969746" y="8209026"/>
            <a:ext cx="1213106" cy="473719"/>
          </a:xfrm>
          <a:prstGeom prst="rect">
            <a:avLst/>
          </a:prstGeom>
        </p:spPr>
      </p:pic>
    </p:spTree>
    <p:extLst>
      <p:ext uri="{BB962C8B-B14F-4D97-AF65-F5344CB8AC3E}">
        <p14:creationId xmlns:p14="http://schemas.microsoft.com/office/powerpoint/2010/main" val="233893270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 preserve="1">
  <p:cSld name="To innholdsdeler">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a:t>Klikk for å redigere tittelstil</a:t>
            </a:r>
          </a:p>
        </p:txBody>
      </p:sp>
      <p:sp>
        <p:nvSpPr>
          <p:cNvPr id="3" name="Plassholder for innhold 2"/>
          <p:cNvSpPr>
            <a:spLocks noGrp="1"/>
          </p:cNvSpPr>
          <p:nvPr>
            <p:ph sz="half" idx="1"/>
          </p:nvPr>
        </p:nvSpPr>
        <p:spPr>
          <a:xfrm>
            <a:off x="1800225" y="1440180"/>
            <a:ext cx="6480810" cy="6300788"/>
          </a:xfrm>
        </p:spPr>
        <p:txBody>
          <a:bodyPr/>
          <a:lstStyle/>
          <a:p>
            <a:pPr lvl="0"/>
            <a:r>
              <a:rPr lang="nb-NO"/>
              <a:t>Rediger tekststiler i malen</a:t>
            </a:r>
          </a:p>
          <a:p>
            <a:pPr lvl="1"/>
            <a:r>
              <a:rPr lang="nb-NO"/>
              <a:t>Andre nivå</a:t>
            </a:r>
          </a:p>
          <a:p>
            <a:pPr lvl="2"/>
            <a:r>
              <a:rPr lang="nb-NO"/>
              <a:t>Tredje nivå</a:t>
            </a:r>
          </a:p>
          <a:p>
            <a:pPr lvl="3"/>
            <a:r>
              <a:rPr lang="nb-NO"/>
              <a:t>Fjerde nivå</a:t>
            </a:r>
          </a:p>
          <a:p>
            <a:pPr lvl="4"/>
            <a:r>
              <a:rPr lang="nb-NO"/>
              <a:t>Femte nivå</a:t>
            </a:r>
          </a:p>
        </p:txBody>
      </p:sp>
      <p:sp>
        <p:nvSpPr>
          <p:cNvPr id="4" name="Plassholder for innhold 3"/>
          <p:cNvSpPr>
            <a:spLocks noGrp="1"/>
          </p:cNvSpPr>
          <p:nvPr>
            <p:ph sz="half" idx="2"/>
          </p:nvPr>
        </p:nvSpPr>
        <p:spPr>
          <a:xfrm>
            <a:off x="8702042" y="1440180"/>
            <a:ext cx="6480810" cy="6300788"/>
          </a:xfrm>
        </p:spPr>
        <p:txBody>
          <a:bodyPr/>
          <a:lstStyle/>
          <a:p>
            <a:pPr lvl="0"/>
            <a:r>
              <a:rPr lang="nb-NO"/>
              <a:t>Rediger tekststiler i malen</a:t>
            </a:r>
          </a:p>
          <a:p>
            <a:pPr lvl="1"/>
            <a:r>
              <a:rPr lang="nb-NO"/>
              <a:t>Andre nivå</a:t>
            </a:r>
          </a:p>
          <a:p>
            <a:pPr lvl="2"/>
            <a:r>
              <a:rPr lang="nb-NO"/>
              <a:t>Tredje nivå</a:t>
            </a:r>
          </a:p>
          <a:p>
            <a:pPr lvl="3"/>
            <a:r>
              <a:rPr lang="nb-NO"/>
              <a:t>Fjerde nivå</a:t>
            </a:r>
          </a:p>
          <a:p>
            <a:pPr lvl="4"/>
            <a:r>
              <a:rPr lang="nb-NO"/>
              <a:t>Femte nivå</a:t>
            </a:r>
          </a:p>
        </p:txBody>
      </p:sp>
      <p:sp>
        <p:nvSpPr>
          <p:cNvPr id="5" name="Plassholder for dato 4"/>
          <p:cNvSpPr>
            <a:spLocks noGrp="1"/>
          </p:cNvSpPr>
          <p:nvPr>
            <p:ph type="dt" sz="half" idx="10"/>
          </p:nvPr>
        </p:nvSpPr>
        <p:spPr/>
        <p:txBody>
          <a:bodyPr/>
          <a:lstStyle/>
          <a:p>
            <a:fld id="{983651F3-9B16-40C6-B209-3688FC9C95F6}" type="datetimeFigureOut">
              <a:rPr lang="nb-NO" smtClean="0"/>
              <a:t>25.06.2019</a:t>
            </a:fld>
            <a:endParaRPr lang="nb-NO"/>
          </a:p>
        </p:txBody>
      </p:sp>
      <p:sp>
        <p:nvSpPr>
          <p:cNvPr id="6" name="Plassholder for bunntekst 5"/>
          <p:cNvSpPr>
            <a:spLocks noGrp="1"/>
          </p:cNvSpPr>
          <p:nvPr>
            <p:ph type="ftr" sz="quarter" idx="11"/>
          </p:nvPr>
        </p:nvSpPr>
        <p:spPr/>
        <p:txBody>
          <a:bodyPr/>
          <a:lstStyle/>
          <a:p>
            <a:endParaRPr lang="nb-NO"/>
          </a:p>
        </p:txBody>
      </p:sp>
      <p:sp>
        <p:nvSpPr>
          <p:cNvPr id="7" name="Plassholder for lysbildenummer 6"/>
          <p:cNvSpPr>
            <a:spLocks noGrp="1"/>
          </p:cNvSpPr>
          <p:nvPr>
            <p:ph type="sldNum" sz="quarter" idx="12"/>
          </p:nvPr>
        </p:nvSpPr>
        <p:spPr/>
        <p:txBody>
          <a:bodyPr/>
          <a:lstStyle/>
          <a:p>
            <a:fld id="{5751DFAA-887F-4071-8EAD-E8CA316FCF06}" type="slidenum">
              <a:rPr lang="nb-NO" smtClean="0"/>
              <a:t>‹#›</a:t>
            </a:fld>
            <a:endParaRPr lang="nb-NO"/>
          </a:p>
        </p:txBody>
      </p:sp>
    </p:spTree>
    <p:extLst>
      <p:ext uri="{BB962C8B-B14F-4D97-AF65-F5344CB8AC3E}">
        <p14:creationId xmlns:p14="http://schemas.microsoft.com/office/powerpoint/2010/main" val="270378130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ammenligning">
    <p:spTree>
      <p:nvGrpSpPr>
        <p:cNvPr id="1" name=""/>
        <p:cNvGrpSpPr/>
        <p:nvPr/>
      </p:nvGrpSpPr>
      <p:grpSpPr>
        <a:xfrm>
          <a:off x="0" y="0"/>
          <a:ext cx="0" cy="0"/>
          <a:chOff x="0" y="0"/>
          <a:chExt cx="0" cy="0"/>
        </a:xfrm>
      </p:grpSpPr>
      <p:sp>
        <p:nvSpPr>
          <p:cNvPr id="3" name="Plassholder for tekst 2"/>
          <p:cNvSpPr>
            <a:spLocks noGrp="1"/>
          </p:cNvSpPr>
          <p:nvPr>
            <p:ph type="body" idx="1"/>
          </p:nvPr>
        </p:nvSpPr>
        <p:spPr>
          <a:xfrm>
            <a:off x="1800225" y="1440180"/>
            <a:ext cx="6480810" cy="569387"/>
          </a:xfrm>
        </p:spPr>
        <p:txBody>
          <a:bodyPr anchor="t">
            <a:spAutoFit/>
          </a:bodyPr>
          <a:lstStyle>
            <a:lvl1pPr marL="0" indent="0">
              <a:buNone/>
              <a:defRPr sz="3700" b="1"/>
            </a:lvl1pPr>
            <a:lvl2pPr marL="609543" indent="0">
              <a:buNone/>
              <a:defRPr sz="2666" b="1"/>
            </a:lvl2pPr>
            <a:lvl3pPr marL="1219085" indent="0">
              <a:buNone/>
              <a:defRPr sz="2400" b="1"/>
            </a:lvl3pPr>
            <a:lvl4pPr marL="1828628" indent="0">
              <a:buNone/>
              <a:defRPr sz="2133" b="1"/>
            </a:lvl4pPr>
            <a:lvl5pPr marL="2438170" indent="0">
              <a:buNone/>
              <a:defRPr sz="2133" b="1"/>
            </a:lvl5pPr>
            <a:lvl6pPr marL="3047713" indent="0">
              <a:buNone/>
              <a:defRPr sz="2133" b="1"/>
            </a:lvl6pPr>
            <a:lvl7pPr marL="3657255" indent="0">
              <a:buNone/>
              <a:defRPr sz="2133" b="1"/>
            </a:lvl7pPr>
            <a:lvl8pPr marL="4266798" indent="0">
              <a:buNone/>
              <a:defRPr sz="2133" b="1"/>
            </a:lvl8pPr>
            <a:lvl9pPr marL="4876341" indent="0">
              <a:buNone/>
              <a:defRPr sz="2133" b="1"/>
            </a:lvl9pPr>
          </a:lstStyle>
          <a:p>
            <a:pPr lvl="0"/>
            <a:r>
              <a:rPr lang="nb-NO" dirty="0"/>
              <a:t>Rediger tekststiler i malen</a:t>
            </a:r>
          </a:p>
        </p:txBody>
      </p:sp>
      <p:sp>
        <p:nvSpPr>
          <p:cNvPr id="4" name="Plassholder for innhold 3"/>
          <p:cNvSpPr>
            <a:spLocks noGrp="1"/>
          </p:cNvSpPr>
          <p:nvPr>
            <p:ph sz="half" idx="2"/>
          </p:nvPr>
        </p:nvSpPr>
        <p:spPr>
          <a:xfrm>
            <a:off x="1800225" y="2009566"/>
            <a:ext cx="6480810" cy="5731401"/>
          </a:xfrm>
        </p:spPr>
        <p:txBody>
          <a:bodyPr/>
          <a:lstStyle/>
          <a:p>
            <a:pPr lvl="0"/>
            <a:r>
              <a:rPr lang="nb-NO" dirty="0"/>
              <a:t>Rediger tekststiler i malen</a:t>
            </a:r>
          </a:p>
          <a:p>
            <a:pPr lvl="1"/>
            <a:r>
              <a:rPr lang="nb-NO" dirty="0"/>
              <a:t>Andre nivå</a:t>
            </a:r>
          </a:p>
          <a:p>
            <a:pPr lvl="2"/>
            <a:r>
              <a:rPr lang="nb-NO" dirty="0"/>
              <a:t>Tredje nivå</a:t>
            </a:r>
          </a:p>
          <a:p>
            <a:pPr lvl="3"/>
            <a:r>
              <a:rPr lang="nb-NO" dirty="0"/>
              <a:t>Fjerde nivå</a:t>
            </a:r>
          </a:p>
          <a:p>
            <a:pPr lvl="4"/>
            <a:r>
              <a:rPr lang="nb-NO" dirty="0"/>
              <a:t>Femte nivå</a:t>
            </a:r>
          </a:p>
        </p:txBody>
      </p:sp>
      <p:sp>
        <p:nvSpPr>
          <p:cNvPr id="5" name="Plassholder for tekst 4"/>
          <p:cNvSpPr>
            <a:spLocks noGrp="1"/>
          </p:cNvSpPr>
          <p:nvPr>
            <p:ph type="body" sz="quarter" idx="3"/>
          </p:nvPr>
        </p:nvSpPr>
        <p:spPr>
          <a:xfrm>
            <a:off x="8702042" y="1440180"/>
            <a:ext cx="6480810" cy="569387"/>
          </a:xfrm>
        </p:spPr>
        <p:txBody>
          <a:bodyPr wrap="square" anchor="t">
            <a:spAutoFit/>
          </a:bodyPr>
          <a:lstStyle>
            <a:lvl1pPr marL="0" indent="0">
              <a:buNone/>
              <a:defRPr sz="3700" b="1"/>
            </a:lvl1pPr>
            <a:lvl2pPr marL="609543" indent="0">
              <a:buNone/>
              <a:defRPr sz="2666" b="1"/>
            </a:lvl2pPr>
            <a:lvl3pPr marL="1219085" indent="0">
              <a:buNone/>
              <a:defRPr sz="2400" b="1"/>
            </a:lvl3pPr>
            <a:lvl4pPr marL="1828628" indent="0">
              <a:buNone/>
              <a:defRPr sz="2133" b="1"/>
            </a:lvl4pPr>
            <a:lvl5pPr marL="2438170" indent="0">
              <a:buNone/>
              <a:defRPr sz="2133" b="1"/>
            </a:lvl5pPr>
            <a:lvl6pPr marL="3047713" indent="0">
              <a:buNone/>
              <a:defRPr sz="2133" b="1"/>
            </a:lvl6pPr>
            <a:lvl7pPr marL="3657255" indent="0">
              <a:buNone/>
              <a:defRPr sz="2133" b="1"/>
            </a:lvl7pPr>
            <a:lvl8pPr marL="4266798" indent="0">
              <a:buNone/>
              <a:defRPr sz="2133" b="1"/>
            </a:lvl8pPr>
            <a:lvl9pPr marL="4876341" indent="0">
              <a:buNone/>
              <a:defRPr sz="2133" b="1"/>
            </a:lvl9pPr>
          </a:lstStyle>
          <a:p>
            <a:pPr lvl="0"/>
            <a:r>
              <a:rPr lang="nb-NO"/>
              <a:t>Rediger tekststiler i malen</a:t>
            </a:r>
          </a:p>
        </p:txBody>
      </p:sp>
      <p:sp>
        <p:nvSpPr>
          <p:cNvPr id="6" name="Plassholder for innhold 5"/>
          <p:cNvSpPr>
            <a:spLocks noGrp="1"/>
          </p:cNvSpPr>
          <p:nvPr>
            <p:ph sz="quarter" idx="4"/>
          </p:nvPr>
        </p:nvSpPr>
        <p:spPr>
          <a:xfrm>
            <a:off x="8702042" y="2009566"/>
            <a:ext cx="6480810" cy="5731401"/>
          </a:xfrm>
        </p:spPr>
        <p:txBody>
          <a:bodyPr/>
          <a:lstStyle/>
          <a:p>
            <a:pPr lvl="0"/>
            <a:r>
              <a:rPr lang="nb-NO" dirty="0"/>
              <a:t>Rediger tekststiler i malen</a:t>
            </a:r>
          </a:p>
          <a:p>
            <a:pPr lvl="1"/>
            <a:r>
              <a:rPr lang="nb-NO" dirty="0"/>
              <a:t>Andre nivå</a:t>
            </a:r>
          </a:p>
          <a:p>
            <a:pPr lvl="2"/>
            <a:r>
              <a:rPr lang="nb-NO" dirty="0"/>
              <a:t>Tredje nivå</a:t>
            </a:r>
          </a:p>
          <a:p>
            <a:pPr lvl="3"/>
            <a:r>
              <a:rPr lang="nb-NO" dirty="0"/>
              <a:t>Fjerde nivå</a:t>
            </a:r>
          </a:p>
          <a:p>
            <a:pPr lvl="4"/>
            <a:r>
              <a:rPr lang="nb-NO" dirty="0"/>
              <a:t>Femte nivå</a:t>
            </a:r>
          </a:p>
        </p:txBody>
      </p:sp>
      <p:sp>
        <p:nvSpPr>
          <p:cNvPr id="7" name="Plassholder for dato 6"/>
          <p:cNvSpPr>
            <a:spLocks noGrp="1"/>
          </p:cNvSpPr>
          <p:nvPr>
            <p:ph type="dt" sz="half" idx="10"/>
          </p:nvPr>
        </p:nvSpPr>
        <p:spPr/>
        <p:txBody>
          <a:bodyPr/>
          <a:lstStyle/>
          <a:p>
            <a:fld id="{983651F3-9B16-40C6-B209-3688FC9C95F6}" type="datetimeFigureOut">
              <a:rPr lang="nb-NO" smtClean="0"/>
              <a:t>25.06.2019</a:t>
            </a:fld>
            <a:endParaRPr lang="nb-NO"/>
          </a:p>
        </p:txBody>
      </p:sp>
      <p:sp>
        <p:nvSpPr>
          <p:cNvPr id="8" name="Plassholder for bunntekst 7"/>
          <p:cNvSpPr>
            <a:spLocks noGrp="1"/>
          </p:cNvSpPr>
          <p:nvPr>
            <p:ph type="ftr" sz="quarter" idx="11"/>
          </p:nvPr>
        </p:nvSpPr>
        <p:spPr/>
        <p:txBody>
          <a:bodyPr/>
          <a:lstStyle/>
          <a:p>
            <a:endParaRPr lang="nb-NO"/>
          </a:p>
        </p:txBody>
      </p:sp>
      <p:sp>
        <p:nvSpPr>
          <p:cNvPr id="9" name="Plassholder for lysbildenummer 8"/>
          <p:cNvSpPr>
            <a:spLocks noGrp="1"/>
          </p:cNvSpPr>
          <p:nvPr>
            <p:ph type="sldNum" sz="quarter" idx="12"/>
          </p:nvPr>
        </p:nvSpPr>
        <p:spPr/>
        <p:txBody>
          <a:bodyPr/>
          <a:lstStyle/>
          <a:p>
            <a:fld id="{5751DFAA-887F-4071-8EAD-E8CA316FCF06}" type="slidenum">
              <a:rPr lang="nb-NO" smtClean="0"/>
              <a:t>‹#›</a:t>
            </a:fld>
            <a:endParaRPr lang="nb-NO"/>
          </a:p>
        </p:txBody>
      </p:sp>
      <p:sp>
        <p:nvSpPr>
          <p:cNvPr id="10" name="Tittel 9">
            <a:extLst>
              <a:ext uri="{FF2B5EF4-FFF2-40B4-BE49-F238E27FC236}">
                <a16:creationId xmlns:a16="http://schemas.microsoft.com/office/drawing/2014/main" id="{EA580FF1-391B-4CD4-9C27-516ACE01A7B6}"/>
              </a:ext>
            </a:extLst>
          </p:cNvPr>
          <p:cNvSpPr>
            <a:spLocks noGrp="1"/>
          </p:cNvSpPr>
          <p:nvPr>
            <p:ph type="title"/>
          </p:nvPr>
        </p:nvSpPr>
        <p:spPr/>
        <p:txBody>
          <a:bodyPr/>
          <a:lstStyle/>
          <a:p>
            <a:r>
              <a:rPr lang="nb-NO"/>
              <a:t>Klikk for å redigere tittelstil</a:t>
            </a:r>
          </a:p>
        </p:txBody>
      </p:sp>
    </p:spTree>
    <p:extLst>
      <p:ext uri="{BB962C8B-B14F-4D97-AF65-F5344CB8AC3E}">
        <p14:creationId xmlns:p14="http://schemas.microsoft.com/office/powerpoint/2010/main" val="228310997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Bare tittel">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a:t>Klikk for å redigere tittelstil</a:t>
            </a:r>
          </a:p>
        </p:txBody>
      </p:sp>
      <p:sp>
        <p:nvSpPr>
          <p:cNvPr id="3" name="Plassholder for dato 2"/>
          <p:cNvSpPr>
            <a:spLocks noGrp="1"/>
          </p:cNvSpPr>
          <p:nvPr>
            <p:ph type="dt" sz="half" idx="10"/>
          </p:nvPr>
        </p:nvSpPr>
        <p:spPr/>
        <p:txBody>
          <a:bodyPr/>
          <a:lstStyle/>
          <a:p>
            <a:fld id="{983651F3-9B16-40C6-B209-3688FC9C95F6}" type="datetimeFigureOut">
              <a:rPr lang="nb-NO" smtClean="0"/>
              <a:t>25.06.2019</a:t>
            </a:fld>
            <a:endParaRPr lang="nb-NO"/>
          </a:p>
        </p:txBody>
      </p:sp>
      <p:sp>
        <p:nvSpPr>
          <p:cNvPr id="4" name="Plassholder for bunntekst 3"/>
          <p:cNvSpPr>
            <a:spLocks noGrp="1"/>
          </p:cNvSpPr>
          <p:nvPr>
            <p:ph type="ftr" sz="quarter" idx="11"/>
          </p:nvPr>
        </p:nvSpPr>
        <p:spPr/>
        <p:txBody>
          <a:bodyPr/>
          <a:lstStyle/>
          <a:p>
            <a:endParaRPr lang="nb-NO"/>
          </a:p>
        </p:txBody>
      </p:sp>
      <p:sp>
        <p:nvSpPr>
          <p:cNvPr id="5" name="Plassholder for lysbildenummer 4"/>
          <p:cNvSpPr>
            <a:spLocks noGrp="1"/>
          </p:cNvSpPr>
          <p:nvPr>
            <p:ph type="sldNum" sz="quarter" idx="12"/>
          </p:nvPr>
        </p:nvSpPr>
        <p:spPr/>
        <p:txBody>
          <a:bodyPr/>
          <a:lstStyle/>
          <a:p>
            <a:fld id="{5751DFAA-887F-4071-8EAD-E8CA316FCF06}" type="slidenum">
              <a:rPr lang="nb-NO" smtClean="0"/>
              <a:t>‹#›</a:t>
            </a:fld>
            <a:endParaRPr lang="nb-NO"/>
          </a:p>
        </p:txBody>
      </p:sp>
    </p:spTree>
    <p:extLst>
      <p:ext uri="{BB962C8B-B14F-4D97-AF65-F5344CB8AC3E}">
        <p14:creationId xmlns:p14="http://schemas.microsoft.com/office/powerpoint/2010/main" val="327714663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Tomt">
    <p:spTree>
      <p:nvGrpSpPr>
        <p:cNvPr id="1" name=""/>
        <p:cNvGrpSpPr/>
        <p:nvPr/>
      </p:nvGrpSpPr>
      <p:grpSpPr>
        <a:xfrm>
          <a:off x="0" y="0"/>
          <a:ext cx="0" cy="0"/>
          <a:chOff x="0" y="0"/>
          <a:chExt cx="0" cy="0"/>
        </a:xfrm>
      </p:grpSpPr>
      <p:sp>
        <p:nvSpPr>
          <p:cNvPr id="2" name="Plassholder for dato 1"/>
          <p:cNvSpPr>
            <a:spLocks noGrp="1"/>
          </p:cNvSpPr>
          <p:nvPr>
            <p:ph type="dt" sz="half" idx="10"/>
          </p:nvPr>
        </p:nvSpPr>
        <p:spPr/>
        <p:txBody>
          <a:bodyPr/>
          <a:lstStyle/>
          <a:p>
            <a:fld id="{983651F3-9B16-40C6-B209-3688FC9C95F6}" type="datetimeFigureOut">
              <a:rPr lang="nb-NO" smtClean="0"/>
              <a:t>25.06.2019</a:t>
            </a:fld>
            <a:endParaRPr lang="nb-NO"/>
          </a:p>
        </p:txBody>
      </p:sp>
      <p:sp>
        <p:nvSpPr>
          <p:cNvPr id="3" name="Plassholder for bunntekst 2"/>
          <p:cNvSpPr>
            <a:spLocks noGrp="1"/>
          </p:cNvSpPr>
          <p:nvPr>
            <p:ph type="ftr" sz="quarter" idx="11"/>
          </p:nvPr>
        </p:nvSpPr>
        <p:spPr/>
        <p:txBody>
          <a:bodyPr/>
          <a:lstStyle/>
          <a:p>
            <a:endParaRPr lang="nb-NO"/>
          </a:p>
        </p:txBody>
      </p:sp>
      <p:sp>
        <p:nvSpPr>
          <p:cNvPr id="4" name="Plassholder for lysbildenummer 3"/>
          <p:cNvSpPr>
            <a:spLocks noGrp="1"/>
          </p:cNvSpPr>
          <p:nvPr>
            <p:ph type="sldNum" sz="quarter" idx="12"/>
          </p:nvPr>
        </p:nvSpPr>
        <p:spPr/>
        <p:txBody>
          <a:bodyPr/>
          <a:lstStyle/>
          <a:p>
            <a:fld id="{5751DFAA-887F-4071-8EAD-E8CA316FCF06}" type="slidenum">
              <a:rPr lang="nb-NO" smtClean="0"/>
              <a:t>‹#›</a:t>
            </a:fld>
            <a:endParaRPr lang="nb-NO"/>
          </a:p>
        </p:txBody>
      </p:sp>
    </p:spTree>
    <p:extLst>
      <p:ext uri="{BB962C8B-B14F-4D97-AF65-F5344CB8AC3E}">
        <p14:creationId xmlns:p14="http://schemas.microsoft.com/office/powerpoint/2010/main" val="5384169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itle" preserve="1">
  <p:cSld name="Introslide #4">
    <p:bg>
      <p:bgPr>
        <a:solidFill>
          <a:schemeClr val="lt1"/>
        </a:solidFill>
        <a:effectLst/>
      </p:bgPr>
    </p:bg>
    <p:spTree>
      <p:nvGrpSpPr>
        <p:cNvPr id="1" name=""/>
        <p:cNvGrpSpPr/>
        <p:nvPr/>
      </p:nvGrpSpPr>
      <p:grpSpPr>
        <a:xfrm>
          <a:off x="0" y="0"/>
          <a:ext cx="0" cy="0"/>
          <a:chOff x="0" y="0"/>
          <a:chExt cx="0" cy="0"/>
        </a:xfrm>
      </p:grpSpPr>
      <p:pic>
        <p:nvPicPr>
          <p:cNvPr id="23" name="Bilde 22">
            <a:extLst>
              <a:ext uri="{FF2B5EF4-FFF2-40B4-BE49-F238E27FC236}">
                <a16:creationId xmlns:a16="http://schemas.microsoft.com/office/drawing/2014/main" id="{198C9DC9-7677-4EBC-90D6-2584ADAE342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6256000" cy="9144000"/>
          </a:xfrm>
          <a:prstGeom prst="rect">
            <a:avLst/>
          </a:prstGeom>
        </p:spPr>
      </p:pic>
      <p:sp>
        <p:nvSpPr>
          <p:cNvPr id="2" name="Tittel 1"/>
          <p:cNvSpPr>
            <a:spLocks noGrp="1"/>
          </p:cNvSpPr>
          <p:nvPr>
            <p:ph type="ctrTitle"/>
          </p:nvPr>
        </p:nvSpPr>
        <p:spPr>
          <a:xfrm>
            <a:off x="2160270" y="3238500"/>
            <a:ext cx="10801350" cy="1530351"/>
          </a:xfrm>
        </p:spPr>
        <p:txBody>
          <a:bodyPr anchor="b">
            <a:normAutofit/>
          </a:bodyPr>
          <a:lstStyle>
            <a:lvl1pPr algn="l">
              <a:lnSpc>
                <a:spcPct val="100000"/>
              </a:lnSpc>
              <a:defRPr sz="5000">
                <a:solidFill>
                  <a:schemeClr val="lt1"/>
                </a:solidFill>
              </a:defRPr>
            </a:lvl1pPr>
          </a:lstStyle>
          <a:p>
            <a:r>
              <a:rPr lang="nb-NO"/>
              <a:t>Klikk for å redigere tittelstil</a:t>
            </a:r>
            <a:endParaRPr lang="nb-NO" dirty="0"/>
          </a:p>
        </p:txBody>
      </p:sp>
      <p:sp>
        <p:nvSpPr>
          <p:cNvPr id="3" name="Undertittel 2"/>
          <p:cNvSpPr>
            <a:spLocks noGrp="1"/>
          </p:cNvSpPr>
          <p:nvPr>
            <p:ph type="subTitle" idx="1" hasCustomPrompt="1"/>
          </p:nvPr>
        </p:nvSpPr>
        <p:spPr>
          <a:xfrm>
            <a:off x="2160271" y="5940742"/>
            <a:ext cx="4140517" cy="1235392"/>
          </a:xfrm>
        </p:spPr>
        <p:txBody>
          <a:bodyPr>
            <a:normAutofit/>
          </a:bodyPr>
          <a:lstStyle>
            <a:lvl1pPr marL="0" indent="0" algn="l">
              <a:spcBef>
                <a:spcPts val="500"/>
              </a:spcBef>
              <a:buNone/>
              <a:defRPr sz="2000" i="0">
                <a:solidFill>
                  <a:schemeClr val="lt1"/>
                </a:solidFill>
              </a:defRPr>
            </a:lvl1pPr>
            <a:lvl2pPr marL="609543" indent="0" algn="ctr">
              <a:buNone/>
              <a:defRPr sz="2666"/>
            </a:lvl2pPr>
            <a:lvl3pPr marL="1219085" indent="0" algn="ctr">
              <a:buNone/>
              <a:defRPr sz="2400"/>
            </a:lvl3pPr>
            <a:lvl4pPr marL="1828628" indent="0" algn="ctr">
              <a:buNone/>
              <a:defRPr sz="2133"/>
            </a:lvl4pPr>
            <a:lvl5pPr marL="2438170" indent="0" algn="ctr">
              <a:buNone/>
              <a:defRPr sz="2133"/>
            </a:lvl5pPr>
            <a:lvl6pPr marL="3047713" indent="0" algn="ctr">
              <a:buNone/>
              <a:defRPr sz="2133"/>
            </a:lvl6pPr>
            <a:lvl7pPr marL="3657255" indent="0" algn="ctr">
              <a:buNone/>
              <a:defRPr sz="2133"/>
            </a:lvl7pPr>
            <a:lvl8pPr marL="4266798" indent="0" algn="ctr">
              <a:buNone/>
              <a:defRPr sz="2133"/>
            </a:lvl8pPr>
            <a:lvl9pPr marL="4876341" indent="0" algn="ctr">
              <a:buNone/>
              <a:defRPr sz="2133"/>
            </a:lvl9pPr>
          </a:lstStyle>
          <a:p>
            <a:r>
              <a:rPr lang="nb-NO" dirty="0"/>
              <a:t>Navn Navnesen</a:t>
            </a:r>
            <a:br>
              <a:rPr lang="nb-NO" dirty="0"/>
            </a:br>
            <a:r>
              <a:rPr lang="nb-NO" dirty="0"/>
              <a:t>Stilling</a:t>
            </a:r>
            <a:br>
              <a:rPr lang="nb-NO" dirty="0"/>
            </a:br>
            <a:r>
              <a:rPr lang="nb-NO" dirty="0"/>
              <a:t>Sted, Dato</a:t>
            </a:r>
          </a:p>
        </p:txBody>
      </p:sp>
      <p:sp>
        <p:nvSpPr>
          <p:cNvPr id="4" name="Plassholder for dato 3"/>
          <p:cNvSpPr>
            <a:spLocks noGrp="1"/>
          </p:cNvSpPr>
          <p:nvPr>
            <p:ph type="dt" sz="half" idx="10"/>
          </p:nvPr>
        </p:nvSpPr>
        <p:spPr>
          <a:xfrm>
            <a:off x="2160270" y="8595440"/>
            <a:ext cx="1128185" cy="246221"/>
          </a:xfrm>
        </p:spPr>
        <p:txBody>
          <a:bodyPr/>
          <a:lstStyle>
            <a:lvl1pPr>
              <a:defRPr>
                <a:solidFill>
                  <a:schemeClr val="lt1"/>
                </a:solidFill>
              </a:defRPr>
            </a:lvl1pPr>
          </a:lstStyle>
          <a:p>
            <a:fld id="{983651F3-9B16-40C6-B209-3688FC9C95F6}" type="datetimeFigureOut">
              <a:rPr lang="nb-NO" smtClean="0"/>
              <a:pPr/>
              <a:t>25.06.2019</a:t>
            </a:fld>
            <a:endParaRPr lang="nb-NO"/>
          </a:p>
        </p:txBody>
      </p:sp>
      <p:sp>
        <p:nvSpPr>
          <p:cNvPr id="5" name="Plassholder for bunntekst 4"/>
          <p:cNvSpPr>
            <a:spLocks noGrp="1"/>
          </p:cNvSpPr>
          <p:nvPr>
            <p:ph type="ftr" sz="quarter" idx="11"/>
          </p:nvPr>
        </p:nvSpPr>
        <p:spPr/>
        <p:txBody>
          <a:bodyPr/>
          <a:lstStyle>
            <a:lvl1pPr>
              <a:defRPr>
                <a:solidFill>
                  <a:schemeClr val="lt1"/>
                </a:solidFill>
              </a:defRPr>
            </a:lvl1pPr>
          </a:lstStyle>
          <a:p>
            <a:endParaRPr lang="nb-NO"/>
          </a:p>
        </p:txBody>
      </p:sp>
      <p:sp>
        <p:nvSpPr>
          <p:cNvPr id="6" name="Plassholder for lysbildenummer 5"/>
          <p:cNvSpPr>
            <a:spLocks noGrp="1"/>
          </p:cNvSpPr>
          <p:nvPr>
            <p:ph type="sldNum" sz="quarter" idx="12"/>
          </p:nvPr>
        </p:nvSpPr>
        <p:spPr>
          <a:xfrm>
            <a:off x="13939372" y="8595440"/>
            <a:ext cx="411708" cy="246221"/>
          </a:xfrm>
        </p:spPr>
        <p:txBody>
          <a:bodyPr/>
          <a:lstStyle>
            <a:lvl1pPr>
              <a:defRPr>
                <a:solidFill>
                  <a:schemeClr val="lt1"/>
                </a:solidFill>
              </a:defRPr>
            </a:lvl1pPr>
          </a:lstStyle>
          <a:p>
            <a:fld id="{5751DFAA-887F-4071-8EAD-E8CA316FCF06}" type="slidenum">
              <a:rPr lang="nb-NO" smtClean="0"/>
              <a:pPr/>
              <a:t>‹#›</a:t>
            </a:fld>
            <a:endParaRPr lang="nb-NO"/>
          </a:p>
        </p:txBody>
      </p:sp>
      <p:pic>
        <p:nvPicPr>
          <p:cNvPr id="19" name="Bilde 18">
            <a:extLst>
              <a:ext uri="{FF2B5EF4-FFF2-40B4-BE49-F238E27FC236}">
                <a16:creationId xmlns:a16="http://schemas.microsoft.com/office/drawing/2014/main" id="{6FF9C234-E473-49F9-9075-64D6C3F9771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08126" y="1008126"/>
            <a:ext cx="3102870" cy="1077658"/>
          </a:xfrm>
          <a:prstGeom prst="rect">
            <a:avLst/>
          </a:prstGeom>
        </p:spPr>
      </p:pic>
      <p:cxnSp>
        <p:nvCxnSpPr>
          <p:cNvPr id="9" name="Rett linje 8">
            <a:extLst>
              <a:ext uri="{FF2B5EF4-FFF2-40B4-BE49-F238E27FC236}">
                <a16:creationId xmlns:a16="http://schemas.microsoft.com/office/drawing/2014/main" id="{C629C3E6-69F6-4F62-A3E6-616C4550AFAC}"/>
              </a:ext>
            </a:extLst>
          </p:cNvPr>
          <p:cNvCxnSpPr/>
          <p:nvPr userDrawn="1"/>
        </p:nvCxnSpPr>
        <p:spPr>
          <a:xfrm>
            <a:off x="2160270" y="5670709"/>
            <a:ext cx="252031" cy="0"/>
          </a:xfrm>
          <a:prstGeom prst="line">
            <a:avLst/>
          </a:prstGeom>
          <a:ln w="28575">
            <a:solidFill>
              <a:schemeClr val="l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655128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itle" preserve="1">
  <p:cSld name="Introslide #5">
    <p:bg>
      <p:bgPr>
        <a:solidFill>
          <a:schemeClr val="lt1"/>
        </a:solidFill>
        <a:effectLst/>
      </p:bgPr>
    </p:bg>
    <p:spTree>
      <p:nvGrpSpPr>
        <p:cNvPr id="1" name=""/>
        <p:cNvGrpSpPr/>
        <p:nvPr/>
      </p:nvGrpSpPr>
      <p:grpSpPr>
        <a:xfrm>
          <a:off x="0" y="0"/>
          <a:ext cx="0" cy="0"/>
          <a:chOff x="0" y="0"/>
          <a:chExt cx="0" cy="0"/>
        </a:xfrm>
      </p:grpSpPr>
      <p:pic>
        <p:nvPicPr>
          <p:cNvPr id="23" name="Bilde 22">
            <a:extLst>
              <a:ext uri="{FF2B5EF4-FFF2-40B4-BE49-F238E27FC236}">
                <a16:creationId xmlns:a16="http://schemas.microsoft.com/office/drawing/2014/main" id="{198C9DC9-7677-4EBC-90D6-2584ADAE342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6256000" cy="9144000"/>
          </a:xfrm>
          <a:prstGeom prst="rect">
            <a:avLst/>
          </a:prstGeom>
        </p:spPr>
      </p:pic>
      <p:sp>
        <p:nvSpPr>
          <p:cNvPr id="2" name="Tittel 1"/>
          <p:cNvSpPr>
            <a:spLocks noGrp="1"/>
          </p:cNvSpPr>
          <p:nvPr>
            <p:ph type="ctrTitle"/>
          </p:nvPr>
        </p:nvSpPr>
        <p:spPr>
          <a:xfrm>
            <a:off x="2160270" y="3238500"/>
            <a:ext cx="10801350" cy="1530351"/>
          </a:xfrm>
        </p:spPr>
        <p:txBody>
          <a:bodyPr anchor="b">
            <a:normAutofit/>
          </a:bodyPr>
          <a:lstStyle>
            <a:lvl1pPr algn="l">
              <a:lnSpc>
                <a:spcPct val="100000"/>
              </a:lnSpc>
              <a:defRPr sz="5000">
                <a:solidFill>
                  <a:schemeClr val="lt1"/>
                </a:solidFill>
              </a:defRPr>
            </a:lvl1pPr>
          </a:lstStyle>
          <a:p>
            <a:r>
              <a:rPr lang="nb-NO"/>
              <a:t>Klikk for å redigere tittelstil</a:t>
            </a:r>
            <a:endParaRPr lang="nb-NO" dirty="0"/>
          </a:p>
        </p:txBody>
      </p:sp>
      <p:sp>
        <p:nvSpPr>
          <p:cNvPr id="3" name="Undertittel 2"/>
          <p:cNvSpPr>
            <a:spLocks noGrp="1"/>
          </p:cNvSpPr>
          <p:nvPr>
            <p:ph type="subTitle" idx="1" hasCustomPrompt="1"/>
          </p:nvPr>
        </p:nvSpPr>
        <p:spPr>
          <a:xfrm>
            <a:off x="2160271" y="5940742"/>
            <a:ext cx="4140517" cy="1235392"/>
          </a:xfrm>
        </p:spPr>
        <p:txBody>
          <a:bodyPr>
            <a:normAutofit/>
          </a:bodyPr>
          <a:lstStyle>
            <a:lvl1pPr marL="0" indent="0" algn="l">
              <a:spcBef>
                <a:spcPts val="500"/>
              </a:spcBef>
              <a:buNone/>
              <a:defRPr sz="2000" i="0">
                <a:solidFill>
                  <a:schemeClr val="lt1"/>
                </a:solidFill>
              </a:defRPr>
            </a:lvl1pPr>
            <a:lvl2pPr marL="609543" indent="0" algn="ctr">
              <a:buNone/>
              <a:defRPr sz="2666"/>
            </a:lvl2pPr>
            <a:lvl3pPr marL="1219085" indent="0" algn="ctr">
              <a:buNone/>
              <a:defRPr sz="2400"/>
            </a:lvl3pPr>
            <a:lvl4pPr marL="1828628" indent="0" algn="ctr">
              <a:buNone/>
              <a:defRPr sz="2133"/>
            </a:lvl4pPr>
            <a:lvl5pPr marL="2438170" indent="0" algn="ctr">
              <a:buNone/>
              <a:defRPr sz="2133"/>
            </a:lvl5pPr>
            <a:lvl6pPr marL="3047713" indent="0" algn="ctr">
              <a:buNone/>
              <a:defRPr sz="2133"/>
            </a:lvl6pPr>
            <a:lvl7pPr marL="3657255" indent="0" algn="ctr">
              <a:buNone/>
              <a:defRPr sz="2133"/>
            </a:lvl7pPr>
            <a:lvl8pPr marL="4266798" indent="0" algn="ctr">
              <a:buNone/>
              <a:defRPr sz="2133"/>
            </a:lvl8pPr>
            <a:lvl9pPr marL="4876341" indent="0" algn="ctr">
              <a:buNone/>
              <a:defRPr sz="2133"/>
            </a:lvl9pPr>
          </a:lstStyle>
          <a:p>
            <a:r>
              <a:rPr lang="nb-NO" dirty="0"/>
              <a:t>Navn Navnesen</a:t>
            </a:r>
            <a:br>
              <a:rPr lang="nb-NO" dirty="0"/>
            </a:br>
            <a:r>
              <a:rPr lang="nb-NO" dirty="0"/>
              <a:t>Stilling</a:t>
            </a:r>
            <a:br>
              <a:rPr lang="nb-NO" dirty="0"/>
            </a:br>
            <a:r>
              <a:rPr lang="nb-NO" dirty="0"/>
              <a:t>Sted, Dato</a:t>
            </a:r>
          </a:p>
        </p:txBody>
      </p:sp>
      <p:sp>
        <p:nvSpPr>
          <p:cNvPr id="4" name="Plassholder for dato 3"/>
          <p:cNvSpPr>
            <a:spLocks noGrp="1"/>
          </p:cNvSpPr>
          <p:nvPr>
            <p:ph type="dt" sz="half" idx="10"/>
          </p:nvPr>
        </p:nvSpPr>
        <p:spPr>
          <a:xfrm>
            <a:off x="2160270" y="8595440"/>
            <a:ext cx="1128185" cy="246221"/>
          </a:xfrm>
        </p:spPr>
        <p:txBody>
          <a:bodyPr/>
          <a:lstStyle>
            <a:lvl1pPr>
              <a:defRPr>
                <a:solidFill>
                  <a:schemeClr val="lt1"/>
                </a:solidFill>
              </a:defRPr>
            </a:lvl1pPr>
          </a:lstStyle>
          <a:p>
            <a:fld id="{983651F3-9B16-40C6-B209-3688FC9C95F6}" type="datetimeFigureOut">
              <a:rPr lang="nb-NO" smtClean="0"/>
              <a:pPr/>
              <a:t>25.06.2019</a:t>
            </a:fld>
            <a:endParaRPr lang="nb-NO"/>
          </a:p>
        </p:txBody>
      </p:sp>
      <p:sp>
        <p:nvSpPr>
          <p:cNvPr id="5" name="Plassholder for bunntekst 4"/>
          <p:cNvSpPr>
            <a:spLocks noGrp="1"/>
          </p:cNvSpPr>
          <p:nvPr>
            <p:ph type="ftr" sz="quarter" idx="11"/>
          </p:nvPr>
        </p:nvSpPr>
        <p:spPr/>
        <p:txBody>
          <a:bodyPr/>
          <a:lstStyle>
            <a:lvl1pPr>
              <a:defRPr>
                <a:solidFill>
                  <a:schemeClr val="lt1"/>
                </a:solidFill>
              </a:defRPr>
            </a:lvl1pPr>
          </a:lstStyle>
          <a:p>
            <a:endParaRPr lang="nb-NO"/>
          </a:p>
        </p:txBody>
      </p:sp>
      <p:sp>
        <p:nvSpPr>
          <p:cNvPr id="6" name="Plassholder for lysbildenummer 5"/>
          <p:cNvSpPr>
            <a:spLocks noGrp="1"/>
          </p:cNvSpPr>
          <p:nvPr>
            <p:ph type="sldNum" sz="quarter" idx="12"/>
          </p:nvPr>
        </p:nvSpPr>
        <p:spPr>
          <a:xfrm>
            <a:off x="13939372" y="8595440"/>
            <a:ext cx="411708" cy="246221"/>
          </a:xfrm>
        </p:spPr>
        <p:txBody>
          <a:bodyPr/>
          <a:lstStyle>
            <a:lvl1pPr>
              <a:defRPr>
                <a:solidFill>
                  <a:schemeClr val="lt1"/>
                </a:solidFill>
              </a:defRPr>
            </a:lvl1pPr>
          </a:lstStyle>
          <a:p>
            <a:fld id="{5751DFAA-887F-4071-8EAD-E8CA316FCF06}" type="slidenum">
              <a:rPr lang="nb-NO" smtClean="0"/>
              <a:pPr/>
              <a:t>‹#›</a:t>
            </a:fld>
            <a:endParaRPr lang="nb-NO"/>
          </a:p>
        </p:txBody>
      </p:sp>
      <p:pic>
        <p:nvPicPr>
          <p:cNvPr id="19" name="Bilde 18">
            <a:extLst>
              <a:ext uri="{FF2B5EF4-FFF2-40B4-BE49-F238E27FC236}">
                <a16:creationId xmlns:a16="http://schemas.microsoft.com/office/drawing/2014/main" id="{6FF9C234-E473-49F9-9075-64D6C3F9771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08126" y="1008126"/>
            <a:ext cx="3102870" cy="1077658"/>
          </a:xfrm>
          <a:prstGeom prst="rect">
            <a:avLst/>
          </a:prstGeom>
        </p:spPr>
      </p:pic>
      <p:cxnSp>
        <p:nvCxnSpPr>
          <p:cNvPr id="9" name="Rett linje 8">
            <a:extLst>
              <a:ext uri="{FF2B5EF4-FFF2-40B4-BE49-F238E27FC236}">
                <a16:creationId xmlns:a16="http://schemas.microsoft.com/office/drawing/2014/main" id="{C629C3E6-69F6-4F62-A3E6-616C4550AFAC}"/>
              </a:ext>
            </a:extLst>
          </p:cNvPr>
          <p:cNvCxnSpPr/>
          <p:nvPr userDrawn="1"/>
        </p:nvCxnSpPr>
        <p:spPr>
          <a:xfrm>
            <a:off x="2160270" y="5670709"/>
            <a:ext cx="252031" cy="0"/>
          </a:xfrm>
          <a:prstGeom prst="line">
            <a:avLst/>
          </a:prstGeom>
          <a:ln w="28575">
            <a:solidFill>
              <a:schemeClr val="l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690937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 preserve="1">
  <p:cSld name="Introslide #6">
    <p:bg>
      <p:bgPr>
        <a:solidFill>
          <a:schemeClr val="lt1"/>
        </a:solidFill>
        <a:effectLst/>
      </p:bgPr>
    </p:bg>
    <p:spTree>
      <p:nvGrpSpPr>
        <p:cNvPr id="1" name=""/>
        <p:cNvGrpSpPr/>
        <p:nvPr/>
      </p:nvGrpSpPr>
      <p:grpSpPr>
        <a:xfrm>
          <a:off x="0" y="0"/>
          <a:ext cx="0" cy="0"/>
          <a:chOff x="0" y="0"/>
          <a:chExt cx="0" cy="0"/>
        </a:xfrm>
      </p:grpSpPr>
      <p:pic>
        <p:nvPicPr>
          <p:cNvPr id="23" name="Bilde 22">
            <a:extLst>
              <a:ext uri="{FF2B5EF4-FFF2-40B4-BE49-F238E27FC236}">
                <a16:creationId xmlns:a16="http://schemas.microsoft.com/office/drawing/2014/main" id="{198C9DC9-7677-4EBC-90D6-2584ADAE342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6256000" cy="9144000"/>
          </a:xfrm>
          <a:prstGeom prst="rect">
            <a:avLst/>
          </a:prstGeom>
        </p:spPr>
      </p:pic>
      <p:sp>
        <p:nvSpPr>
          <p:cNvPr id="2" name="Tittel 1"/>
          <p:cNvSpPr>
            <a:spLocks noGrp="1"/>
          </p:cNvSpPr>
          <p:nvPr>
            <p:ph type="ctrTitle"/>
          </p:nvPr>
        </p:nvSpPr>
        <p:spPr>
          <a:xfrm>
            <a:off x="2160270" y="3238500"/>
            <a:ext cx="10801350" cy="1530351"/>
          </a:xfrm>
        </p:spPr>
        <p:txBody>
          <a:bodyPr anchor="b">
            <a:normAutofit/>
          </a:bodyPr>
          <a:lstStyle>
            <a:lvl1pPr algn="l">
              <a:lnSpc>
                <a:spcPct val="100000"/>
              </a:lnSpc>
              <a:defRPr sz="5000">
                <a:solidFill>
                  <a:schemeClr val="lt1"/>
                </a:solidFill>
              </a:defRPr>
            </a:lvl1pPr>
          </a:lstStyle>
          <a:p>
            <a:r>
              <a:rPr lang="nb-NO"/>
              <a:t>Klikk for å redigere tittelstil</a:t>
            </a:r>
            <a:endParaRPr lang="nb-NO" dirty="0"/>
          </a:p>
        </p:txBody>
      </p:sp>
      <p:sp>
        <p:nvSpPr>
          <p:cNvPr id="3" name="Undertittel 2"/>
          <p:cNvSpPr>
            <a:spLocks noGrp="1"/>
          </p:cNvSpPr>
          <p:nvPr>
            <p:ph type="subTitle" idx="1" hasCustomPrompt="1"/>
          </p:nvPr>
        </p:nvSpPr>
        <p:spPr>
          <a:xfrm>
            <a:off x="2160271" y="5940742"/>
            <a:ext cx="4140517" cy="1235392"/>
          </a:xfrm>
        </p:spPr>
        <p:txBody>
          <a:bodyPr>
            <a:normAutofit/>
          </a:bodyPr>
          <a:lstStyle>
            <a:lvl1pPr marL="0" indent="0" algn="l">
              <a:spcBef>
                <a:spcPts val="500"/>
              </a:spcBef>
              <a:buNone/>
              <a:defRPr sz="2000" i="0">
                <a:solidFill>
                  <a:schemeClr val="lt1"/>
                </a:solidFill>
              </a:defRPr>
            </a:lvl1pPr>
            <a:lvl2pPr marL="609543" indent="0" algn="ctr">
              <a:buNone/>
              <a:defRPr sz="2666"/>
            </a:lvl2pPr>
            <a:lvl3pPr marL="1219085" indent="0" algn="ctr">
              <a:buNone/>
              <a:defRPr sz="2400"/>
            </a:lvl3pPr>
            <a:lvl4pPr marL="1828628" indent="0" algn="ctr">
              <a:buNone/>
              <a:defRPr sz="2133"/>
            </a:lvl4pPr>
            <a:lvl5pPr marL="2438170" indent="0" algn="ctr">
              <a:buNone/>
              <a:defRPr sz="2133"/>
            </a:lvl5pPr>
            <a:lvl6pPr marL="3047713" indent="0" algn="ctr">
              <a:buNone/>
              <a:defRPr sz="2133"/>
            </a:lvl6pPr>
            <a:lvl7pPr marL="3657255" indent="0" algn="ctr">
              <a:buNone/>
              <a:defRPr sz="2133"/>
            </a:lvl7pPr>
            <a:lvl8pPr marL="4266798" indent="0" algn="ctr">
              <a:buNone/>
              <a:defRPr sz="2133"/>
            </a:lvl8pPr>
            <a:lvl9pPr marL="4876341" indent="0" algn="ctr">
              <a:buNone/>
              <a:defRPr sz="2133"/>
            </a:lvl9pPr>
          </a:lstStyle>
          <a:p>
            <a:r>
              <a:rPr lang="nb-NO" dirty="0"/>
              <a:t>Navn Navnesen</a:t>
            </a:r>
            <a:br>
              <a:rPr lang="nb-NO" dirty="0"/>
            </a:br>
            <a:r>
              <a:rPr lang="nb-NO" dirty="0"/>
              <a:t>Stilling</a:t>
            </a:r>
            <a:br>
              <a:rPr lang="nb-NO" dirty="0"/>
            </a:br>
            <a:r>
              <a:rPr lang="nb-NO" dirty="0"/>
              <a:t>Sted, Dato</a:t>
            </a:r>
          </a:p>
        </p:txBody>
      </p:sp>
      <p:sp>
        <p:nvSpPr>
          <p:cNvPr id="4" name="Plassholder for dato 3"/>
          <p:cNvSpPr>
            <a:spLocks noGrp="1"/>
          </p:cNvSpPr>
          <p:nvPr>
            <p:ph type="dt" sz="half" idx="10"/>
          </p:nvPr>
        </p:nvSpPr>
        <p:spPr>
          <a:xfrm>
            <a:off x="2160270" y="8595440"/>
            <a:ext cx="1128185" cy="246221"/>
          </a:xfrm>
        </p:spPr>
        <p:txBody>
          <a:bodyPr/>
          <a:lstStyle>
            <a:lvl1pPr>
              <a:defRPr>
                <a:solidFill>
                  <a:schemeClr val="lt1"/>
                </a:solidFill>
              </a:defRPr>
            </a:lvl1pPr>
          </a:lstStyle>
          <a:p>
            <a:fld id="{983651F3-9B16-40C6-B209-3688FC9C95F6}" type="datetimeFigureOut">
              <a:rPr lang="nb-NO" smtClean="0"/>
              <a:pPr/>
              <a:t>25.06.2019</a:t>
            </a:fld>
            <a:endParaRPr lang="nb-NO"/>
          </a:p>
        </p:txBody>
      </p:sp>
      <p:sp>
        <p:nvSpPr>
          <p:cNvPr id="5" name="Plassholder for bunntekst 4"/>
          <p:cNvSpPr>
            <a:spLocks noGrp="1"/>
          </p:cNvSpPr>
          <p:nvPr>
            <p:ph type="ftr" sz="quarter" idx="11"/>
          </p:nvPr>
        </p:nvSpPr>
        <p:spPr/>
        <p:txBody>
          <a:bodyPr/>
          <a:lstStyle>
            <a:lvl1pPr>
              <a:defRPr>
                <a:solidFill>
                  <a:schemeClr val="lt1"/>
                </a:solidFill>
              </a:defRPr>
            </a:lvl1pPr>
          </a:lstStyle>
          <a:p>
            <a:endParaRPr lang="nb-NO"/>
          </a:p>
        </p:txBody>
      </p:sp>
      <p:sp>
        <p:nvSpPr>
          <p:cNvPr id="6" name="Plassholder for lysbildenummer 5"/>
          <p:cNvSpPr>
            <a:spLocks noGrp="1"/>
          </p:cNvSpPr>
          <p:nvPr>
            <p:ph type="sldNum" sz="quarter" idx="12"/>
          </p:nvPr>
        </p:nvSpPr>
        <p:spPr>
          <a:xfrm>
            <a:off x="13939372" y="8595440"/>
            <a:ext cx="411708" cy="246221"/>
          </a:xfrm>
        </p:spPr>
        <p:txBody>
          <a:bodyPr/>
          <a:lstStyle>
            <a:lvl1pPr>
              <a:defRPr>
                <a:solidFill>
                  <a:schemeClr val="lt1"/>
                </a:solidFill>
              </a:defRPr>
            </a:lvl1pPr>
          </a:lstStyle>
          <a:p>
            <a:fld id="{5751DFAA-887F-4071-8EAD-E8CA316FCF06}" type="slidenum">
              <a:rPr lang="nb-NO" smtClean="0"/>
              <a:pPr/>
              <a:t>‹#›</a:t>
            </a:fld>
            <a:endParaRPr lang="nb-NO"/>
          </a:p>
        </p:txBody>
      </p:sp>
      <p:pic>
        <p:nvPicPr>
          <p:cNvPr id="19" name="Bilde 18">
            <a:extLst>
              <a:ext uri="{FF2B5EF4-FFF2-40B4-BE49-F238E27FC236}">
                <a16:creationId xmlns:a16="http://schemas.microsoft.com/office/drawing/2014/main" id="{6FF9C234-E473-49F9-9075-64D6C3F9771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08126" y="1008126"/>
            <a:ext cx="3102870" cy="1077658"/>
          </a:xfrm>
          <a:prstGeom prst="rect">
            <a:avLst/>
          </a:prstGeom>
        </p:spPr>
      </p:pic>
      <p:cxnSp>
        <p:nvCxnSpPr>
          <p:cNvPr id="9" name="Rett linje 8">
            <a:extLst>
              <a:ext uri="{FF2B5EF4-FFF2-40B4-BE49-F238E27FC236}">
                <a16:creationId xmlns:a16="http://schemas.microsoft.com/office/drawing/2014/main" id="{C629C3E6-69F6-4F62-A3E6-616C4550AFAC}"/>
              </a:ext>
            </a:extLst>
          </p:cNvPr>
          <p:cNvCxnSpPr/>
          <p:nvPr userDrawn="1"/>
        </p:nvCxnSpPr>
        <p:spPr>
          <a:xfrm>
            <a:off x="2160270" y="5670709"/>
            <a:ext cx="252031" cy="0"/>
          </a:xfrm>
          <a:prstGeom prst="line">
            <a:avLst/>
          </a:prstGeom>
          <a:ln w="28575">
            <a:solidFill>
              <a:schemeClr val="l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244122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tel og innho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a:t>Klikk for å redigere tittelstil</a:t>
            </a:r>
          </a:p>
        </p:txBody>
      </p:sp>
      <p:sp>
        <p:nvSpPr>
          <p:cNvPr id="3" name="Plassholder for innhold 2"/>
          <p:cNvSpPr>
            <a:spLocks noGrp="1"/>
          </p:cNvSpPr>
          <p:nvPr>
            <p:ph idx="1"/>
          </p:nvPr>
        </p:nvSpPr>
        <p:spPr/>
        <p:txBody>
          <a:bodyPr/>
          <a:lstStyle/>
          <a:p>
            <a:pPr lvl="0"/>
            <a:r>
              <a:rPr lang="nb-NO"/>
              <a:t>Rediger tekststiler i malen</a:t>
            </a:r>
          </a:p>
          <a:p>
            <a:pPr lvl="1"/>
            <a:r>
              <a:rPr lang="nb-NO"/>
              <a:t>Andre nivå</a:t>
            </a:r>
          </a:p>
          <a:p>
            <a:pPr lvl="2"/>
            <a:r>
              <a:rPr lang="nb-NO"/>
              <a:t>Tredje nivå</a:t>
            </a:r>
          </a:p>
          <a:p>
            <a:pPr lvl="3"/>
            <a:r>
              <a:rPr lang="nb-NO"/>
              <a:t>Fjerde nivå</a:t>
            </a:r>
          </a:p>
          <a:p>
            <a:pPr lvl="4"/>
            <a:r>
              <a:rPr lang="nb-NO"/>
              <a:t>Femte nivå</a:t>
            </a:r>
          </a:p>
        </p:txBody>
      </p:sp>
      <p:sp>
        <p:nvSpPr>
          <p:cNvPr id="4" name="Plassholder for dato 3"/>
          <p:cNvSpPr>
            <a:spLocks noGrp="1"/>
          </p:cNvSpPr>
          <p:nvPr>
            <p:ph type="dt" sz="half" idx="10"/>
          </p:nvPr>
        </p:nvSpPr>
        <p:spPr/>
        <p:txBody>
          <a:bodyPr/>
          <a:lstStyle/>
          <a:p>
            <a:fld id="{983651F3-9B16-40C6-B209-3688FC9C95F6}" type="datetimeFigureOut">
              <a:rPr lang="nb-NO" smtClean="0"/>
              <a:t>25.06.2019</a:t>
            </a:fld>
            <a:endParaRPr lang="nb-NO"/>
          </a:p>
        </p:txBody>
      </p:sp>
      <p:sp>
        <p:nvSpPr>
          <p:cNvPr id="5" name="Plassholder for bunntekst 4"/>
          <p:cNvSpPr>
            <a:spLocks noGrp="1"/>
          </p:cNvSpPr>
          <p:nvPr>
            <p:ph type="ftr" sz="quarter" idx="11"/>
          </p:nvPr>
        </p:nvSpPr>
        <p:spPr/>
        <p:txBody>
          <a:bodyPr/>
          <a:lstStyle/>
          <a:p>
            <a:endParaRPr lang="nb-NO"/>
          </a:p>
        </p:txBody>
      </p:sp>
      <p:sp>
        <p:nvSpPr>
          <p:cNvPr id="6" name="Plassholder for lysbildenummer 5"/>
          <p:cNvSpPr>
            <a:spLocks noGrp="1"/>
          </p:cNvSpPr>
          <p:nvPr>
            <p:ph type="sldNum" sz="quarter" idx="12"/>
          </p:nvPr>
        </p:nvSpPr>
        <p:spPr/>
        <p:txBody>
          <a:bodyPr/>
          <a:lstStyle/>
          <a:p>
            <a:fld id="{5751DFAA-887F-4071-8EAD-E8CA316FCF06}" type="slidenum">
              <a:rPr lang="nb-NO" smtClean="0"/>
              <a:t>‹#›</a:t>
            </a:fld>
            <a:endParaRPr lang="nb-NO"/>
          </a:p>
        </p:txBody>
      </p:sp>
    </p:spTree>
    <p:extLst>
      <p:ext uri="{BB962C8B-B14F-4D97-AF65-F5344CB8AC3E}">
        <p14:creationId xmlns:p14="http://schemas.microsoft.com/office/powerpoint/2010/main" val="22125582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Kun tekst">
    <p:spTree>
      <p:nvGrpSpPr>
        <p:cNvPr id="1" name=""/>
        <p:cNvGrpSpPr/>
        <p:nvPr/>
      </p:nvGrpSpPr>
      <p:grpSpPr>
        <a:xfrm>
          <a:off x="0" y="0"/>
          <a:ext cx="0" cy="0"/>
          <a:chOff x="0" y="0"/>
          <a:chExt cx="0" cy="0"/>
        </a:xfrm>
      </p:grpSpPr>
      <p:sp>
        <p:nvSpPr>
          <p:cNvPr id="4" name="Plassholder for dato 3"/>
          <p:cNvSpPr>
            <a:spLocks noGrp="1"/>
          </p:cNvSpPr>
          <p:nvPr>
            <p:ph type="dt" sz="half" idx="10"/>
          </p:nvPr>
        </p:nvSpPr>
        <p:spPr/>
        <p:txBody>
          <a:bodyPr/>
          <a:lstStyle/>
          <a:p>
            <a:fld id="{983651F3-9B16-40C6-B209-3688FC9C95F6}" type="datetimeFigureOut">
              <a:rPr lang="nb-NO" smtClean="0"/>
              <a:t>25.06.2019</a:t>
            </a:fld>
            <a:endParaRPr lang="nb-NO"/>
          </a:p>
        </p:txBody>
      </p:sp>
      <p:sp>
        <p:nvSpPr>
          <p:cNvPr id="5" name="Plassholder for bunntekst 4"/>
          <p:cNvSpPr>
            <a:spLocks noGrp="1"/>
          </p:cNvSpPr>
          <p:nvPr>
            <p:ph type="ftr" sz="quarter" idx="11"/>
          </p:nvPr>
        </p:nvSpPr>
        <p:spPr/>
        <p:txBody>
          <a:bodyPr/>
          <a:lstStyle/>
          <a:p>
            <a:endParaRPr lang="nb-NO"/>
          </a:p>
        </p:txBody>
      </p:sp>
      <p:sp>
        <p:nvSpPr>
          <p:cNvPr id="6" name="Plassholder for lysbildenummer 5"/>
          <p:cNvSpPr>
            <a:spLocks noGrp="1"/>
          </p:cNvSpPr>
          <p:nvPr>
            <p:ph type="sldNum" sz="quarter" idx="12"/>
          </p:nvPr>
        </p:nvSpPr>
        <p:spPr/>
        <p:txBody>
          <a:bodyPr/>
          <a:lstStyle/>
          <a:p>
            <a:fld id="{5751DFAA-887F-4071-8EAD-E8CA316FCF06}" type="slidenum">
              <a:rPr lang="nb-NO" smtClean="0"/>
              <a:t>‹#›</a:t>
            </a:fld>
            <a:endParaRPr lang="nb-NO"/>
          </a:p>
        </p:txBody>
      </p:sp>
      <p:sp>
        <p:nvSpPr>
          <p:cNvPr id="7" name="Plassholder for tekst 6">
            <a:extLst>
              <a:ext uri="{FF2B5EF4-FFF2-40B4-BE49-F238E27FC236}">
                <a16:creationId xmlns:a16="http://schemas.microsoft.com/office/drawing/2014/main" id="{4737D579-C832-405D-8D92-9123776B54DF}"/>
              </a:ext>
            </a:extLst>
          </p:cNvPr>
          <p:cNvSpPr>
            <a:spLocks noGrp="1"/>
          </p:cNvSpPr>
          <p:nvPr>
            <p:ph type="body" sz="quarter" idx="13"/>
          </p:nvPr>
        </p:nvSpPr>
        <p:spPr>
          <a:xfrm>
            <a:off x="1800225" y="1440179"/>
            <a:ext cx="11701463" cy="6840855"/>
          </a:xfrm>
          <a:prstGeom prst="rect">
            <a:avLst/>
          </a:prstGeom>
        </p:spPr>
        <p:txBody>
          <a:bodyPr lIns="0" tIns="0" rIns="0" bIns="0"/>
          <a:lstStyle/>
          <a:p>
            <a:pPr lvl="0"/>
            <a:r>
              <a:rPr lang="nb-NO"/>
              <a:t>Rediger tekststiler i malen</a:t>
            </a:r>
          </a:p>
          <a:p>
            <a:pPr lvl="1"/>
            <a:r>
              <a:rPr lang="nb-NO"/>
              <a:t>Andre nivå</a:t>
            </a:r>
          </a:p>
          <a:p>
            <a:pPr lvl="2"/>
            <a:r>
              <a:rPr lang="nb-NO"/>
              <a:t>Tredje nivå</a:t>
            </a:r>
          </a:p>
          <a:p>
            <a:pPr lvl="3"/>
            <a:r>
              <a:rPr lang="nb-NO"/>
              <a:t>Fjerde nivå</a:t>
            </a:r>
          </a:p>
          <a:p>
            <a:pPr lvl="4"/>
            <a:r>
              <a:rPr lang="nb-NO"/>
              <a:t>Femte nivå</a:t>
            </a:r>
          </a:p>
        </p:txBody>
      </p:sp>
    </p:spTree>
    <p:extLst>
      <p:ext uri="{BB962C8B-B14F-4D97-AF65-F5344CB8AC3E}">
        <p14:creationId xmlns:p14="http://schemas.microsoft.com/office/powerpoint/2010/main" val="9207183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Helsides bilde">
    <p:spTree>
      <p:nvGrpSpPr>
        <p:cNvPr id="1" name=""/>
        <p:cNvGrpSpPr/>
        <p:nvPr/>
      </p:nvGrpSpPr>
      <p:grpSpPr>
        <a:xfrm>
          <a:off x="0" y="0"/>
          <a:ext cx="0" cy="0"/>
          <a:chOff x="0" y="0"/>
          <a:chExt cx="0" cy="0"/>
        </a:xfrm>
      </p:grpSpPr>
      <p:sp>
        <p:nvSpPr>
          <p:cNvPr id="4" name="Plassholder for dato 3"/>
          <p:cNvSpPr>
            <a:spLocks noGrp="1"/>
          </p:cNvSpPr>
          <p:nvPr>
            <p:ph type="dt" sz="half" idx="10"/>
          </p:nvPr>
        </p:nvSpPr>
        <p:spPr/>
        <p:txBody>
          <a:bodyPr/>
          <a:lstStyle/>
          <a:p>
            <a:fld id="{983651F3-9B16-40C6-B209-3688FC9C95F6}" type="datetimeFigureOut">
              <a:rPr lang="nb-NO" smtClean="0"/>
              <a:t>25.06.2019</a:t>
            </a:fld>
            <a:endParaRPr lang="nb-NO"/>
          </a:p>
        </p:txBody>
      </p:sp>
      <p:sp>
        <p:nvSpPr>
          <p:cNvPr id="5" name="Plassholder for bunntekst 4"/>
          <p:cNvSpPr>
            <a:spLocks noGrp="1"/>
          </p:cNvSpPr>
          <p:nvPr>
            <p:ph type="ftr" sz="quarter" idx="11"/>
          </p:nvPr>
        </p:nvSpPr>
        <p:spPr/>
        <p:txBody>
          <a:bodyPr/>
          <a:lstStyle/>
          <a:p>
            <a:endParaRPr lang="nb-NO"/>
          </a:p>
        </p:txBody>
      </p:sp>
      <p:sp>
        <p:nvSpPr>
          <p:cNvPr id="6" name="Plassholder for lysbildenummer 5"/>
          <p:cNvSpPr>
            <a:spLocks noGrp="1"/>
          </p:cNvSpPr>
          <p:nvPr>
            <p:ph type="sldNum" sz="quarter" idx="12"/>
          </p:nvPr>
        </p:nvSpPr>
        <p:spPr/>
        <p:txBody>
          <a:bodyPr/>
          <a:lstStyle/>
          <a:p>
            <a:fld id="{5751DFAA-887F-4071-8EAD-E8CA316FCF06}" type="slidenum">
              <a:rPr lang="nb-NO" smtClean="0"/>
              <a:t>‹#›</a:t>
            </a:fld>
            <a:endParaRPr lang="nb-NO"/>
          </a:p>
        </p:txBody>
      </p:sp>
      <p:sp>
        <p:nvSpPr>
          <p:cNvPr id="7" name="Plassholder for bilde 6">
            <a:extLst>
              <a:ext uri="{FF2B5EF4-FFF2-40B4-BE49-F238E27FC236}">
                <a16:creationId xmlns:a16="http://schemas.microsoft.com/office/drawing/2014/main" id="{24FAF295-66FF-4DF2-99B8-D49F2A51452F}"/>
              </a:ext>
            </a:extLst>
          </p:cNvPr>
          <p:cNvSpPr>
            <a:spLocks noGrp="1"/>
          </p:cNvSpPr>
          <p:nvPr>
            <p:ph type="pic" sz="quarter" idx="13"/>
          </p:nvPr>
        </p:nvSpPr>
        <p:spPr>
          <a:xfrm>
            <a:off x="0" y="0"/>
            <a:ext cx="16256033" cy="9145143"/>
          </a:xfrm>
          <a:prstGeom prst="rect">
            <a:avLst/>
          </a:prstGeom>
        </p:spPr>
        <p:txBody>
          <a:bodyPr lIns="0" tIns="2880000" rIns="0" bIns="0" anchor="t" anchorCtr="1"/>
          <a:lstStyle>
            <a:lvl1pPr marL="0" indent="0" algn="ctr">
              <a:buNone/>
              <a:defRPr sz="3000"/>
            </a:lvl1pPr>
          </a:lstStyle>
          <a:p>
            <a:r>
              <a:rPr lang="nb-NO"/>
              <a:t>Klikk ikonet for å legge til et bilde</a:t>
            </a:r>
          </a:p>
        </p:txBody>
      </p:sp>
    </p:spTree>
    <p:extLst>
      <p:ext uri="{BB962C8B-B14F-4D97-AF65-F5344CB8AC3E}">
        <p14:creationId xmlns:p14="http://schemas.microsoft.com/office/powerpoint/2010/main" val="32746727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1.png"/><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image" Target="../media/image17.png"/><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theme" Target="../theme/theme2.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Plassholder for tittel 1"/>
          <p:cNvSpPr>
            <a:spLocks noGrp="1"/>
          </p:cNvSpPr>
          <p:nvPr>
            <p:ph type="title"/>
          </p:nvPr>
        </p:nvSpPr>
        <p:spPr>
          <a:xfrm>
            <a:off x="1800225" y="467404"/>
            <a:ext cx="11701463" cy="692497"/>
          </a:xfrm>
          <a:prstGeom prst="rect">
            <a:avLst/>
          </a:prstGeom>
        </p:spPr>
        <p:txBody>
          <a:bodyPr vert="horz" lIns="0" tIns="0" rIns="0" bIns="0" rtlCol="0" anchor="b" anchorCtr="0">
            <a:normAutofit/>
          </a:bodyPr>
          <a:lstStyle/>
          <a:p>
            <a:r>
              <a:rPr lang="nb-NO" dirty="0"/>
              <a:t>Klikk for å redigere tittelstil</a:t>
            </a:r>
          </a:p>
        </p:txBody>
      </p:sp>
      <p:sp>
        <p:nvSpPr>
          <p:cNvPr id="3" name="Plassholder for tekst 2"/>
          <p:cNvSpPr>
            <a:spLocks noGrp="1"/>
          </p:cNvSpPr>
          <p:nvPr>
            <p:ph type="body" idx="1"/>
          </p:nvPr>
        </p:nvSpPr>
        <p:spPr>
          <a:xfrm>
            <a:off x="1800225" y="1440179"/>
            <a:ext cx="11701463" cy="6840855"/>
          </a:xfrm>
          <a:prstGeom prst="rect">
            <a:avLst/>
          </a:prstGeom>
        </p:spPr>
        <p:txBody>
          <a:bodyPr vert="horz" lIns="0" tIns="0" rIns="0" bIns="0" rtlCol="0">
            <a:normAutofit/>
          </a:bodyPr>
          <a:lstStyle/>
          <a:p>
            <a:pPr lvl="0"/>
            <a:r>
              <a:rPr lang="nb-NO" dirty="0"/>
              <a:t>Klikk for å redigere tekststiler i malen</a:t>
            </a:r>
          </a:p>
          <a:p>
            <a:pPr lvl="1"/>
            <a:r>
              <a:rPr lang="nb-NO" dirty="0"/>
              <a:t>Andre nivå</a:t>
            </a:r>
          </a:p>
          <a:p>
            <a:pPr lvl="2"/>
            <a:r>
              <a:rPr lang="nb-NO" dirty="0"/>
              <a:t>Tredje nivå</a:t>
            </a:r>
          </a:p>
          <a:p>
            <a:pPr lvl="3"/>
            <a:r>
              <a:rPr lang="nb-NO" dirty="0"/>
              <a:t>Fjerde nivå</a:t>
            </a:r>
          </a:p>
          <a:p>
            <a:pPr lvl="4"/>
            <a:r>
              <a:rPr lang="nb-NO" dirty="0"/>
              <a:t>Femte nivå</a:t>
            </a:r>
          </a:p>
        </p:txBody>
      </p:sp>
      <p:sp>
        <p:nvSpPr>
          <p:cNvPr id="4" name="Plassholder for dato 3"/>
          <p:cNvSpPr>
            <a:spLocks noGrp="1"/>
          </p:cNvSpPr>
          <p:nvPr>
            <p:ph type="dt" sz="half" idx="2"/>
          </p:nvPr>
        </p:nvSpPr>
        <p:spPr>
          <a:xfrm>
            <a:off x="1800225" y="8595440"/>
            <a:ext cx="1128185" cy="246221"/>
          </a:xfrm>
          <a:prstGeom prst="rect">
            <a:avLst/>
          </a:prstGeom>
        </p:spPr>
        <p:txBody>
          <a:bodyPr vert="horz" lIns="0" tIns="0" rIns="0" bIns="0" rtlCol="0" anchor="ctr">
            <a:normAutofit/>
          </a:bodyPr>
          <a:lstStyle>
            <a:lvl1pPr algn="l">
              <a:defRPr sz="1400">
                <a:solidFill>
                  <a:schemeClr val="dk1"/>
                </a:solidFill>
              </a:defRPr>
            </a:lvl1pPr>
          </a:lstStyle>
          <a:p>
            <a:fld id="{983651F3-9B16-40C6-B209-3688FC9C95F6}" type="datetimeFigureOut">
              <a:rPr lang="nb-NO" smtClean="0"/>
              <a:pPr/>
              <a:t>25.06.2019</a:t>
            </a:fld>
            <a:endParaRPr lang="nb-NO"/>
          </a:p>
        </p:txBody>
      </p:sp>
      <p:sp>
        <p:nvSpPr>
          <p:cNvPr id="5" name="Plassholder for bunntekst 4"/>
          <p:cNvSpPr>
            <a:spLocks noGrp="1"/>
          </p:cNvSpPr>
          <p:nvPr>
            <p:ph type="ftr" sz="quarter" idx="3"/>
          </p:nvPr>
        </p:nvSpPr>
        <p:spPr>
          <a:xfrm>
            <a:off x="3577941" y="8595440"/>
            <a:ext cx="9923747" cy="246221"/>
          </a:xfrm>
          <a:prstGeom prst="rect">
            <a:avLst/>
          </a:prstGeom>
        </p:spPr>
        <p:txBody>
          <a:bodyPr vert="horz" lIns="0" tIns="0" rIns="0" bIns="0" rtlCol="0" anchor="ctr">
            <a:normAutofit/>
          </a:bodyPr>
          <a:lstStyle>
            <a:lvl1pPr algn="ctr">
              <a:defRPr sz="1400">
                <a:solidFill>
                  <a:schemeClr val="dk1"/>
                </a:solidFill>
              </a:defRPr>
            </a:lvl1pPr>
          </a:lstStyle>
          <a:p>
            <a:endParaRPr lang="nb-NO" dirty="0"/>
          </a:p>
        </p:txBody>
      </p:sp>
      <p:sp>
        <p:nvSpPr>
          <p:cNvPr id="6" name="Plassholder for lysbildenummer 5"/>
          <p:cNvSpPr>
            <a:spLocks noGrp="1"/>
          </p:cNvSpPr>
          <p:nvPr>
            <p:ph type="sldNum" sz="quarter" idx="4"/>
          </p:nvPr>
        </p:nvSpPr>
        <p:spPr>
          <a:xfrm>
            <a:off x="14771144" y="8595440"/>
            <a:ext cx="411708" cy="246221"/>
          </a:xfrm>
          <a:prstGeom prst="rect">
            <a:avLst/>
          </a:prstGeom>
        </p:spPr>
        <p:txBody>
          <a:bodyPr vert="horz" lIns="0" tIns="0" rIns="0" bIns="0" rtlCol="0" anchor="ctr">
            <a:normAutofit/>
          </a:bodyPr>
          <a:lstStyle>
            <a:lvl1pPr algn="r">
              <a:defRPr sz="1400">
                <a:solidFill>
                  <a:schemeClr val="dk1"/>
                </a:solidFill>
              </a:defRPr>
            </a:lvl1pPr>
          </a:lstStyle>
          <a:p>
            <a:fld id="{5751DFAA-887F-4071-8EAD-E8CA316FCF06}" type="slidenum">
              <a:rPr lang="nb-NO" smtClean="0"/>
              <a:pPr/>
              <a:t>‹#›</a:t>
            </a:fld>
            <a:endParaRPr lang="nb-NO"/>
          </a:p>
        </p:txBody>
      </p:sp>
      <p:pic>
        <p:nvPicPr>
          <p:cNvPr id="8" name="Bilde 7">
            <a:extLst>
              <a:ext uri="{FF2B5EF4-FFF2-40B4-BE49-F238E27FC236}">
                <a16:creationId xmlns:a16="http://schemas.microsoft.com/office/drawing/2014/main" id="{F82F1666-BA64-4235-B583-5459C4BA00B9}"/>
              </a:ext>
            </a:extLst>
          </p:cNvPr>
          <p:cNvPicPr>
            <a:picLocks noChangeAspect="1"/>
          </p:cNvPicPr>
          <p:nvPr userDrawn="1"/>
        </p:nvPicPr>
        <p:blipFill>
          <a:blip r:embed="rId26" cstate="print">
            <a:extLst>
              <a:ext uri="{28A0092B-C50C-407E-A947-70E740481C1C}">
                <a14:useLocalDpi xmlns:a14="http://schemas.microsoft.com/office/drawing/2010/main" val="0"/>
              </a:ext>
            </a:extLst>
          </a:blip>
          <a:stretch>
            <a:fillRect/>
          </a:stretch>
        </p:blipFill>
        <p:spPr>
          <a:xfrm>
            <a:off x="13969746" y="7993000"/>
            <a:ext cx="1213106" cy="475489"/>
          </a:xfrm>
          <a:prstGeom prst="rect">
            <a:avLst/>
          </a:prstGeom>
        </p:spPr>
      </p:pic>
    </p:spTree>
    <p:extLst>
      <p:ext uri="{BB962C8B-B14F-4D97-AF65-F5344CB8AC3E}">
        <p14:creationId xmlns:p14="http://schemas.microsoft.com/office/powerpoint/2010/main" val="1643857197"/>
      </p:ext>
    </p:extLst>
  </p:cSld>
  <p:clrMap bg1="lt1" tx1="dk1" bg2="lt2" tx2="dk2" accent1="accent1" accent2="accent2" accent3="accent3" accent4="accent4" accent5="accent5" accent6="accent6" hlink="hlink" folHlink="folHlink"/>
  <p:sldLayoutIdLst>
    <p:sldLayoutId id="2147483649" r:id="rId1"/>
    <p:sldLayoutId id="2147483664" r:id="rId2"/>
    <p:sldLayoutId id="2147483665" r:id="rId3"/>
    <p:sldLayoutId id="2147483666" r:id="rId4"/>
    <p:sldLayoutId id="2147483667" r:id="rId5"/>
    <p:sldLayoutId id="2147483668" r:id="rId6"/>
    <p:sldLayoutId id="2147483650" r:id="rId7"/>
    <p:sldLayoutId id="2147483670" r:id="rId8"/>
    <p:sldLayoutId id="2147483657" r:id="rId9"/>
    <p:sldLayoutId id="2147483656" r:id="rId10"/>
    <p:sldLayoutId id="2147483669" r:id="rId11"/>
    <p:sldLayoutId id="2147483658" r:id="rId12"/>
    <p:sldLayoutId id="2147483659" r:id="rId13"/>
    <p:sldLayoutId id="2147483651" r:id="rId14"/>
    <p:sldLayoutId id="2147483672" r:id="rId15"/>
    <p:sldLayoutId id="2147483673" r:id="rId16"/>
    <p:sldLayoutId id="2147483674" r:id="rId17"/>
    <p:sldLayoutId id="2147483675" r:id="rId18"/>
    <p:sldLayoutId id="2147483676" r:id="rId19"/>
    <p:sldLayoutId id="2147483652" r:id="rId20"/>
    <p:sldLayoutId id="2147483653" r:id="rId21"/>
    <p:sldLayoutId id="2147483671" r:id="rId22"/>
    <p:sldLayoutId id="2147483654" r:id="rId23"/>
    <p:sldLayoutId id="2147483655" r:id="rId24"/>
  </p:sldLayoutIdLst>
  <p:txStyles>
    <p:titleStyle>
      <a:lvl1pPr algn="l" defTabSz="1219085" rtl="0" eaLnBrk="1" latinLnBrk="0" hangingPunct="1">
        <a:lnSpc>
          <a:spcPct val="90000"/>
        </a:lnSpc>
        <a:spcBef>
          <a:spcPct val="0"/>
        </a:spcBef>
        <a:buNone/>
        <a:defRPr sz="5000" kern="1200">
          <a:solidFill>
            <a:schemeClr val="dk2"/>
          </a:solidFill>
          <a:latin typeface="+mj-lt"/>
          <a:ea typeface="+mj-ea"/>
          <a:cs typeface="+mj-cs"/>
        </a:defRPr>
      </a:lvl1pPr>
    </p:titleStyle>
    <p:bodyStyle>
      <a:lvl1pPr marL="540000" indent="-540000" algn="l" defTabSz="1219085" rtl="0" eaLnBrk="1" latinLnBrk="0" hangingPunct="1">
        <a:lnSpc>
          <a:spcPct val="100000"/>
        </a:lnSpc>
        <a:spcBef>
          <a:spcPts val="2500"/>
        </a:spcBef>
        <a:buClr>
          <a:srgbClr val="00ADEE"/>
        </a:buClr>
        <a:buFont typeface="Arial" panose="020B0604020202020204" pitchFamily="34" charset="0"/>
        <a:buChar char="•"/>
        <a:defRPr sz="3700" kern="1200">
          <a:solidFill>
            <a:schemeClr val="tx2"/>
          </a:solidFill>
          <a:latin typeface="+mn-lt"/>
          <a:ea typeface="+mn-ea"/>
          <a:cs typeface="+mn-cs"/>
        </a:defRPr>
      </a:lvl1pPr>
      <a:lvl2pPr marL="900000" indent="-360000" algn="l" defTabSz="1219085" rtl="0" eaLnBrk="1" latinLnBrk="0" hangingPunct="1">
        <a:lnSpc>
          <a:spcPct val="90000"/>
        </a:lnSpc>
        <a:spcBef>
          <a:spcPts val="1500"/>
        </a:spcBef>
        <a:buClr>
          <a:srgbClr val="00ADEE"/>
        </a:buClr>
        <a:buFont typeface="Arial" panose="020B0604020202020204" pitchFamily="34" charset="0"/>
        <a:buChar char="•"/>
        <a:defRPr sz="3200" kern="1200">
          <a:solidFill>
            <a:schemeClr val="tx2"/>
          </a:solidFill>
          <a:latin typeface="+mn-lt"/>
          <a:ea typeface="+mn-ea"/>
          <a:cs typeface="+mn-cs"/>
        </a:defRPr>
      </a:lvl2pPr>
      <a:lvl3pPr marL="1260000" indent="-360000" algn="l" defTabSz="1219085" rtl="0" eaLnBrk="1" latinLnBrk="0" hangingPunct="1">
        <a:lnSpc>
          <a:spcPct val="90000"/>
        </a:lnSpc>
        <a:spcBef>
          <a:spcPts val="1500"/>
        </a:spcBef>
        <a:buClr>
          <a:srgbClr val="00ADEE"/>
        </a:buClr>
        <a:buFont typeface="Arial" panose="020B0604020202020204" pitchFamily="34" charset="0"/>
        <a:buChar char="•"/>
        <a:defRPr sz="2800" kern="1200">
          <a:solidFill>
            <a:schemeClr val="tx2"/>
          </a:solidFill>
          <a:latin typeface="+mn-lt"/>
          <a:ea typeface="+mn-ea"/>
          <a:cs typeface="+mn-cs"/>
        </a:defRPr>
      </a:lvl3pPr>
      <a:lvl4pPr marL="1620000" indent="-360000" algn="l" defTabSz="1219085" rtl="0" eaLnBrk="1" latinLnBrk="0" hangingPunct="1">
        <a:lnSpc>
          <a:spcPct val="90000"/>
        </a:lnSpc>
        <a:spcBef>
          <a:spcPts val="1500"/>
        </a:spcBef>
        <a:buClr>
          <a:srgbClr val="00ADEE"/>
        </a:buClr>
        <a:buFont typeface="Arial" panose="020B0604020202020204" pitchFamily="34" charset="0"/>
        <a:buChar char="•"/>
        <a:defRPr sz="2400" kern="1200">
          <a:solidFill>
            <a:schemeClr val="tx2"/>
          </a:solidFill>
          <a:latin typeface="+mn-lt"/>
          <a:ea typeface="+mn-ea"/>
          <a:cs typeface="+mn-cs"/>
        </a:defRPr>
      </a:lvl4pPr>
      <a:lvl5pPr marL="1980000" indent="-360000" algn="l" defTabSz="1219085" rtl="0" eaLnBrk="1" latinLnBrk="0" hangingPunct="1">
        <a:lnSpc>
          <a:spcPct val="90000"/>
        </a:lnSpc>
        <a:spcBef>
          <a:spcPts val="1500"/>
        </a:spcBef>
        <a:buClr>
          <a:srgbClr val="00ADEE"/>
        </a:buClr>
        <a:buFont typeface="Arial" panose="020B0604020202020204" pitchFamily="34" charset="0"/>
        <a:buChar char="•"/>
        <a:defRPr sz="2000" kern="1200">
          <a:solidFill>
            <a:schemeClr val="tx2"/>
          </a:solidFill>
          <a:latin typeface="+mn-lt"/>
          <a:ea typeface="+mn-ea"/>
          <a:cs typeface="+mn-cs"/>
        </a:defRPr>
      </a:lvl5pPr>
      <a:lvl6pPr marL="3352484" indent="-304771" algn="l" defTabSz="1219085"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027" indent="-304771" algn="l" defTabSz="1219085"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569" indent="-304771" algn="l" defTabSz="1219085"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112" indent="-304771" algn="l" defTabSz="1219085"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p:bodyStyle>
    <p:otherStyle>
      <a:defPPr>
        <a:defRPr lang="nb-NO"/>
      </a:defPPr>
      <a:lvl1pPr marL="0" algn="l" defTabSz="1219085" rtl="0" eaLnBrk="1" latinLnBrk="0" hangingPunct="1">
        <a:defRPr sz="2400" kern="1200">
          <a:solidFill>
            <a:schemeClr val="tx1"/>
          </a:solidFill>
          <a:latin typeface="+mn-lt"/>
          <a:ea typeface="+mn-ea"/>
          <a:cs typeface="+mn-cs"/>
        </a:defRPr>
      </a:lvl1pPr>
      <a:lvl2pPr marL="609543" algn="l" defTabSz="1219085" rtl="0" eaLnBrk="1" latinLnBrk="0" hangingPunct="1">
        <a:defRPr sz="2400" kern="1200">
          <a:solidFill>
            <a:schemeClr val="tx1"/>
          </a:solidFill>
          <a:latin typeface="+mn-lt"/>
          <a:ea typeface="+mn-ea"/>
          <a:cs typeface="+mn-cs"/>
        </a:defRPr>
      </a:lvl2pPr>
      <a:lvl3pPr marL="1219085" algn="l" defTabSz="1219085" rtl="0" eaLnBrk="1" latinLnBrk="0" hangingPunct="1">
        <a:defRPr sz="2400" kern="1200">
          <a:solidFill>
            <a:schemeClr val="tx1"/>
          </a:solidFill>
          <a:latin typeface="+mn-lt"/>
          <a:ea typeface="+mn-ea"/>
          <a:cs typeface="+mn-cs"/>
        </a:defRPr>
      </a:lvl3pPr>
      <a:lvl4pPr marL="1828628" algn="l" defTabSz="1219085" rtl="0" eaLnBrk="1" latinLnBrk="0" hangingPunct="1">
        <a:defRPr sz="2400" kern="1200">
          <a:solidFill>
            <a:schemeClr val="tx1"/>
          </a:solidFill>
          <a:latin typeface="+mn-lt"/>
          <a:ea typeface="+mn-ea"/>
          <a:cs typeface="+mn-cs"/>
        </a:defRPr>
      </a:lvl4pPr>
      <a:lvl5pPr marL="2438170" algn="l" defTabSz="1219085" rtl="0" eaLnBrk="1" latinLnBrk="0" hangingPunct="1">
        <a:defRPr sz="2400" kern="1200">
          <a:solidFill>
            <a:schemeClr val="tx1"/>
          </a:solidFill>
          <a:latin typeface="+mn-lt"/>
          <a:ea typeface="+mn-ea"/>
          <a:cs typeface="+mn-cs"/>
        </a:defRPr>
      </a:lvl5pPr>
      <a:lvl6pPr marL="3047713" algn="l" defTabSz="1219085" rtl="0" eaLnBrk="1" latinLnBrk="0" hangingPunct="1">
        <a:defRPr sz="2400" kern="1200">
          <a:solidFill>
            <a:schemeClr val="tx1"/>
          </a:solidFill>
          <a:latin typeface="+mn-lt"/>
          <a:ea typeface="+mn-ea"/>
          <a:cs typeface="+mn-cs"/>
        </a:defRPr>
      </a:lvl6pPr>
      <a:lvl7pPr marL="3657255" algn="l" defTabSz="1219085" rtl="0" eaLnBrk="1" latinLnBrk="0" hangingPunct="1">
        <a:defRPr sz="2400" kern="1200">
          <a:solidFill>
            <a:schemeClr val="tx1"/>
          </a:solidFill>
          <a:latin typeface="+mn-lt"/>
          <a:ea typeface="+mn-ea"/>
          <a:cs typeface="+mn-cs"/>
        </a:defRPr>
      </a:lvl7pPr>
      <a:lvl8pPr marL="4266798" algn="l" defTabSz="1219085" rtl="0" eaLnBrk="1" latinLnBrk="0" hangingPunct="1">
        <a:defRPr sz="2400" kern="1200">
          <a:solidFill>
            <a:schemeClr val="tx1"/>
          </a:solidFill>
          <a:latin typeface="+mn-lt"/>
          <a:ea typeface="+mn-ea"/>
          <a:cs typeface="+mn-cs"/>
        </a:defRPr>
      </a:lvl8pPr>
      <a:lvl9pPr marL="4876341" algn="l" defTabSz="1219085"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Plassholder for tittel 1"/>
          <p:cNvSpPr>
            <a:spLocks noGrp="1"/>
          </p:cNvSpPr>
          <p:nvPr>
            <p:ph type="title"/>
          </p:nvPr>
        </p:nvSpPr>
        <p:spPr>
          <a:xfrm>
            <a:off x="1800225" y="467404"/>
            <a:ext cx="11701463" cy="692497"/>
          </a:xfrm>
          <a:prstGeom prst="rect">
            <a:avLst/>
          </a:prstGeom>
        </p:spPr>
        <p:txBody>
          <a:bodyPr vert="horz" lIns="0" tIns="0" rIns="0" bIns="0" rtlCol="0" anchor="b" anchorCtr="0">
            <a:normAutofit/>
          </a:bodyPr>
          <a:lstStyle/>
          <a:p>
            <a:r>
              <a:rPr lang="nb-NO" dirty="0"/>
              <a:t>Klikk for å redigere tittelstil</a:t>
            </a:r>
          </a:p>
        </p:txBody>
      </p:sp>
      <p:sp>
        <p:nvSpPr>
          <p:cNvPr id="3" name="Plassholder for tekst 2"/>
          <p:cNvSpPr>
            <a:spLocks noGrp="1"/>
          </p:cNvSpPr>
          <p:nvPr>
            <p:ph type="body" idx="1"/>
          </p:nvPr>
        </p:nvSpPr>
        <p:spPr>
          <a:xfrm>
            <a:off x="1800225" y="1440179"/>
            <a:ext cx="11701463" cy="6840855"/>
          </a:xfrm>
          <a:prstGeom prst="rect">
            <a:avLst/>
          </a:prstGeom>
        </p:spPr>
        <p:txBody>
          <a:bodyPr vert="horz" lIns="0" tIns="0" rIns="0" bIns="0" rtlCol="0">
            <a:normAutofit/>
          </a:bodyPr>
          <a:lstStyle/>
          <a:p>
            <a:pPr lvl="0"/>
            <a:r>
              <a:rPr lang="nb-NO" dirty="0"/>
              <a:t>Klikk for å redigere tekststiler i malen</a:t>
            </a:r>
          </a:p>
          <a:p>
            <a:pPr lvl="1"/>
            <a:r>
              <a:rPr lang="nb-NO" dirty="0"/>
              <a:t>Andre nivå</a:t>
            </a:r>
          </a:p>
          <a:p>
            <a:pPr lvl="2"/>
            <a:r>
              <a:rPr lang="nb-NO" dirty="0"/>
              <a:t>Tredje nivå</a:t>
            </a:r>
          </a:p>
          <a:p>
            <a:pPr lvl="3"/>
            <a:r>
              <a:rPr lang="nb-NO" dirty="0"/>
              <a:t>Fjerde nivå</a:t>
            </a:r>
          </a:p>
          <a:p>
            <a:pPr lvl="4"/>
            <a:r>
              <a:rPr lang="nb-NO" dirty="0"/>
              <a:t>Femte nivå</a:t>
            </a:r>
          </a:p>
        </p:txBody>
      </p:sp>
      <p:sp>
        <p:nvSpPr>
          <p:cNvPr id="4" name="Plassholder for dato 3"/>
          <p:cNvSpPr>
            <a:spLocks noGrp="1"/>
          </p:cNvSpPr>
          <p:nvPr>
            <p:ph type="dt" sz="half" idx="2"/>
          </p:nvPr>
        </p:nvSpPr>
        <p:spPr>
          <a:xfrm>
            <a:off x="1800225" y="8595440"/>
            <a:ext cx="1128185" cy="246221"/>
          </a:xfrm>
          <a:prstGeom prst="rect">
            <a:avLst/>
          </a:prstGeom>
        </p:spPr>
        <p:txBody>
          <a:bodyPr vert="horz" lIns="0" tIns="0" rIns="0" bIns="0" rtlCol="0" anchor="ctr">
            <a:normAutofit/>
          </a:bodyPr>
          <a:lstStyle>
            <a:lvl1pPr algn="l">
              <a:defRPr sz="1400">
                <a:solidFill>
                  <a:schemeClr val="lt1"/>
                </a:solidFill>
              </a:defRPr>
            </a:lvl1pPr>
          </a:lstStyle>
          <a:p>
            <a:fld id="{983651F3-9B16-40C6-B209-3688FC9C95F6}" type="datetimeFigureOut">
              <a:rPr lang="nb-NO" smtClean="0"/>
              <a:pPr/>
              <a:t>25.06.2019</a:t>
            </a:fld>
            <a:endParaRPr lang="nb-NO"/>
          </a:p>
        </p:txBody>
      </p:sp>
      <p:sp>
        <p:nvSpPr>
          <p:cNvPr id="5" name="Plassholder for bunntekst 4"/>
          <p:cNvSpPr>
            <a:spLocks noGrp="1"/>
          </p:cNvSpPr>
          <p:nvPr>
            <p:ph type="ftr" sz="quarter" idx="3"/>
          </p:nvPr>
        </p:nvSpPr>
        <p:spPr>
          <a:xfrm>
            <a:off x="3577941" y="8595440"/>
            <a:ext cx="9923747" cy="246221"/>
          </a:xfrm>
          <a:prstGeom prst="rect">
            <a:avLst/>
          </a:prstGeom>
        </p:spPr>
        <p:txBody>
          <a:bodyPr vert="horz" lIns="0" tIns="0" rIns="0" bIns="0" rtlCol="0" anchor="ctr">
            <a:normAutofit/>
          </a:bodyPr>
          <a:lstStyle>
            <a:lvl1pPr algn="ctr">
              <a:defRPr sz="1400">
                <a:solidFill>
                  <a:schemeClr val="lt1"/>
                </a:solidFill>
              </a:defRPr>
            </a:lvl1pPr>
          </a:lstStyle>
          <a:p>
            <a:endParaRPr lang="nb-NO" dirty="0"/>
          </a:p>
        </p:txBody>
      </p:sp>
      <p:sp>
        <p:nvSpPr>
          <p:cNvPr id="6" name="Plassholder for lysbildenummer 5"/>
          <p:cNvSpPr>
            <a:spLocks noGrp="1"/>
          </p:cNvSpPr>
          <p:nvPr>
            <p:ph type="sldNum" sz="quarter" idx="4"/>
          </p:nvPr>
        </p:nvSpPr>
        <p:spPr>
          <a:xfrm>
            <a:off x="14771144" y="8595440"/>
            <a:ext cx="411708" cy="246221"/>
          </a:xfrm>
          <a:prstGeom prst="rect">
            <a:avLst/>
          </a:prstGeom>
        </p:spPr>
        <p:txBody>
          <a:bodyPr vert="horz" lIns="0" tIns="0" rIns="0" bIns="0" rtlCol="0" anchor="ctr">
            <a:normAutofit/>
          </a:bodyPr>
          <a:lstStyle>
            <a:lvl1pPr algn="r">
              <a:defRPr sz="1400">
                <a:solidFill>
                  <a:schemeClr val="lt1"/>
                </a:solidFill>
              </a:defRPr>
            </a:lvl1pPr>
          </a:lstStyle>
          <a:p>
            <a:fld id="{5751DFAA-887F-4071-8EAD-E8CA316FCF06}" type="slidenum">
              <a:rPr lang="nb-NO" smtClean="0"/>
              <a:pPr/>
              <a:t>‹#›</a:t>
            </a:fld>
            <a:endParaRPr lang="nb-NO"/>
          </a:p>
        </p:txBody>
      </p:sp>
      <p:pic>
        <p:nvPicPr>
          <p:cNvPr id="9" name="Bilde 8">
            <a:extLst>
              <a:ext uri="{FF2B5EF4-FFF2-40B4-BE49-F238E27FC236}">
                <a16:creationId xmlns:a16="http://schemas.microsoft.com/office/drawing/2014/main" id="{5D2B7E75-14F8-422C-8CAD-4F83058FE1FC}"/>
              </a:ext>
            </a:extLst>
          </p:cNvPr>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13969746" y="7993000"/>
            <a:ext cx="1213106" cy="473719"/>
          </a:xfrm>
          <a:prstGeom prst="rect">
            <a:avLst/>
          </a:prstGeom>
        </p:spPr>
      </p:pic>
    </p:spTree>
    <p:extLst>
      <p:ext uri="{BB962C8B-B14F-4D97-AF65-F5344CB8AC3E}">
        <p14:creationId xmlns:p14="http://schemas.microsoft.com/office/powerpoint/2010/main" val="2947029162"/>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701" r:id="rId8"/>
    <p:sldLayoutId id="2147483702" r:id="rId9"/>
    <p:sldLayoutId id="2147483704" r:id="rId10"/>
    <p:sldLayoutId id="2147483705" r:id="rId11"/>
  </p:sldLayoutIdLst>
  <p:txStyles>
    <p:titleStyle>
      <a:lvl1pPr algn="l" defTabSz="1219085" rtl="0" eaLnBrk="1" latinLnBrk="0" hangingPunct="1">
        <a:lnSpc>
          <a:spcPct val="90000"/>
        </a:lnSpc>
        <a:spcBef>
          <a:spcPct val="0"/>
        </a:spcBef>
        <a:buNone/>
        <a:defRPr sz="5000" kern="1200">
          <a:solidFill>
            <a:schemeClr val="lt1"/>
          </a:solidFill>
          <a:latin typeface="+mj-lt"/>
          <a:ea typeface="+mj-ea"/>
          <a:cs typeface="+mj-cs"/>
        </a:defRPr>
      </a:lvl1pPr>
    </p:titleStyle>
    <p:bodyStyle>
      <a:lvl1pPr marL="540000" indent="-540000" algn="l" defTabSz="1219085" rtl="0" eaLnBrk="1" latinLnBrk="0" hangingPunct="1">
        <a:lnSpc>
          <a:spcPct val="100000"/>
        </a:lnSpc>
        <a:spcBef>
          <a:spcPts val="2500"/>
        </a:spcBef>
        <a:buClr>
          <a:srgbClr val="00ADEE"/>
        </a:buClr>
        <a:buFont typeface="Arial" panose="020B0604020202020204" pitchFamily="34" charset="0"/>
        <a:buChar char="•"/>
        <a:defRPr sz="3700" kern="1200">
          <a:solidFill>
            <a:schemeClr val="lt1"/>
          </a:solidFill>
          <a:latin typeface="+mn-lt"/>
          <a:ea typeface="+mn-ea"/>
          <a:cs typeface="+mn-cs"/>
        </a:defRPr>
      </a:lvl1pPr>
      <a:lvl2pPr marL="900000" indent="-360000" algn="l" defTabSz="1219085" rtl="0" eaLnBrk="1" latinLnBrk="0" hangingPunct="1">
        <a:lnSpc>
          <a:spcPct val="90000"/>
        </a:lnSpc>
        <a:spcBef>
          <a:spcPts val="1500"/>
        </a:spcBef>
        <a:buClr>
          <a:srgbClr val="00ADEE"/>
        </a:buClr>
        <a:buFont typeface="Arial" panose="020B0604020202020204" pitchFamily="34" charset="0"/>
        <a:buChar char="•"/>
        <a:defRPr sz="3200" kern="1200">
          <a:solidFill>
            <a:schemeClr val="lt1"/>
          </a:solidFill>
          <a:latin typeface="+mn-lt"/>
          <a:ea typeface="+mn-ea"/>
          <a:cs typeface="+mn-cs"/>
        </a:defRPr>
      </a:lvl2pPr>
      <a:lvl3pPr marL="1260000" indent="-360000" algn="l" defTabSz="1219085" rtl="0" eaLnBrk="1" latinLnBrk="0" hangingPunct="1">
        <a:lnSpc>
          <a:spcPct val="90000"/>
        </a:lnSpc>
        <a:spcBef>
          <a:spcPts val="1500"/>
        </a:spcBef>
        <a:buClr>
          <a:srgbClr val="00ADEE"/>
        </a:buClr>
        <a:buFont typeface="Arial" panose="020B0604020202020204" pitchFamily="34" charset="0"/>
        <a:buChar char="•"/>
        <a:defRPr sz="2800" kern="1200">
          <a:solidFill>
            <a:schemeClr val="lt1"/>
          </a:solidFill>
          <a:latin typeface="+mn-lt"/>
          <a:ea typeface="+mn-ea"/>
          <a:cs typeface="+mn-cs"/>
        </a:defRPr>
      </a:lvl3pPr>
      <a:lvl4pPr marL="1620000" indent="-360000" algn="l" defTabSz="1219085" rtl="0" eaLnBrk="1" latinLnBrk="0" hangingPunct="1">
        <a:lnSpc>
          <a:spcPct val="90000"/>
        </a:lnSpc>
        <a:spcBef>
          <a:spcPts val="1500"/>
        </a:spcBef>
        <a:buClr>
          <a:srgbClr val="00ADEE"/>
        </a:buClr>
        <a:buFont typeface="Arial" panose="020B0604020202020204" pitchFamily="34" charset="0"/>
        <a:buChar char="•"/>
        <a:defRPr sz="2400" kern="1200">
          <a:solidFill>
            <a:schemeClr val="lt1"/>
          </a:solidFill>
          <a:latin typeface="+mn-lt"/>
          <a:ea typeface="+mn-ea"/>
          <a:cs typeface="+mn-cs"/>
        </a:defRPr>
      </a:lvl4pPr>
      <a:lvl5pPr marL="1980000" indent="-360000" algn="l" defTabSz="1219085" rtl="0" eaLnBrk="1" latinLnBrk="0" hangingPunct="1">
        <a:lnSpc>
          <a:spcPct val="90000"/>
        </a:lnSpc>
        <a:spcBef>
          <a:spcPts val="1500"/>
        </a:spcBef>
        <a:buClr>
          <a:srgbClr val="00ADEE"/>
        </a:buClr>
        <a:buFont typeface="Arial" panose="020B0604020202020204" pitchFamily="34" charset="0"/>
        <a:buChar char="•"/>
        <a:defRPr sz="2000" kern="1200">
          <a:solidFill>
            <a:schemeClr val="lt1"/>
          </a:solidFill>
          <a:latin typeface="+mn-lt"/>
          <a:ea typeface="+mn-ea"/>
          <a:cs typeface="+mn-cs"/>
        </a:defRPr>
      </a:lvl5pPr>
      <a:lvl6pPr marL="3352484" indent="-304771" algn="l" defTabSz="1219085"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027" indent="-304771" algn="l" defTabSz="1219085"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569" indent="-304771" algn="l" defTabSz="1219085"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112" indent="-304771" algn="l" defTabSz="1219085"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p:bodyStyle>
    <p:otherStyle>
      <a:defPPr>
        <a:defRPr lang="nb-NO"/>
      </a:defPPr>
      <a:lvl1pPr marL="0" algn="l" defTabSz="1219085" rtl="0" eaLnBrk="1" latinLnBrk="0" hangingPunct="1">
        <a:defRPr sz="2400" kern="1200">
          <a:solidFill>
            <a:schemeClr val="tx1"/>
          </a:solidFill>
          <a:latin typeface="+mn-lt"/>
          <a:ea typeface="+mn-ea"/>
          <a:cs typeface="+mn-cs"/>
        </a:defRPr>
      </a:lvl1pPr>
      <a:lvl2pPr marL="609543" algn="l" defTabSz="1219085" rtl="0" eaLnBrk="1" latinLnBrk="0" hangingPunct="1">
        <a:defRPr sz="2400" kern="1200">
          <a:solidFill>
            <a:schemeClr val="tx1"/>
          </a:solidFill>
          <a:latin typeface="+mn-lt"/>
          <a:ea typeface="+mn-ea"/>
          <a:cs typeface="+mn-cs"/>
        </a:defRPr>
      </a:lvl2pPr>
      <a:lvl3pPr marL="1219085" algn="l" defTabSz="1219085" rtl="0" eaLnBrk="1" latinLnBrk="0" hangingPunct="1">
        <a:defRPr sz="2400" kern="1200">
          <a:solidFill>
            <a:schemeClr val="tx1"/>
          </a:solidFill>
          <a:latin typeface="+mn-lt"/>
          <a:ea typeface="+mn-ea"/>
          <a:cs typeface="+mn-cs"/>
        </a:defRPr>
      </a:lvl3pPr>
      <a:lvl4pPr marL="1828628" algn="l" defTabSz="1219085" rtl="0" eaLnBrk="1" latinLnBrk="0" hangingPunct="1">
        <a:defRPr sz="2400" kern="1200">
          <a:solidFill>
            <a:schemeClr val="tx1"/>
          </a:solidFill>
          <a:latin typeface="+mn-lt"/>
          <a:ea typeface="+mn-ea"/>
          <a:cs typeface="+mn-cs"/>
        </a:defRPr>
      </a:lvl4pPr>
      <a:lvl5pPr marL="2438170" algn="l" defTabSz="1219085" rtl="0" eaLnBrk="1" latinLnBrk="0" hangingPunct="1">
        <a:defRPr sz="2400" kern="1200">
          <a:solidFill>
            <a:schemeClr val="tx1"/>
          </a:solidFill>
          <a:latin typeface="+mn-lt"/>
          <a:ea typeface="+mn-ea"/>
          <a:cs typeface="+mn-cs"/>
        </a:defRPr>
      </a:lvl5pPr>
      <a:lvl6pPr marL="3047713" algn="l" defTabSz="1219085" rtl="0" eaLnBrk="1" latinLnBrk="0" hangingPunct="1">
        <a:defRPr sz="2400" kern="1200">
          <a:solidFill>
            <a:schemeClr val="tx1"/>
          </a:solidFill>
          <a:latin typeface="+mn-lt"/>
          <a:ea typeface="+mn-ea"/>
          <a:cs typeface="+mn-cs"/>
        </a:defRPr>
      </a:lvl6pPr>
      <a:lvl7pPr marL="3657255" algn="l" defTabSz="1219085" rtl="0" eaLnBrk="1" latinLnBrk="0" hangingPunct="1">
        <a:defRPr sz="2400" kern="1200">
          <a:solidFill>
            <a:schemeClr val="tx1"/>
          </a:solidFill>
          <a:latin typeface="+mn-lt"/>
          <a:ea typeface="+mn-ea"/>
          <a:cs typeface="+mn-cs"/>
        </a:defRPr>
      </a:lvl7pPr>
      <a:lvl8pPr marL="4266798" algn="l" defTabSz="1219085" rtl="0" eaLnBrk="1" latinLnBrk="0" hangingPunct="1">
        <a:defRPr sz="2400" kern="1200">
          <a:solidFill>
            <a:schemeClr val="tx1"/>
          </a:solidFill>
          <a:latin typeface="+mn-lt"/>
          <a:ea typeface="+mn-ea"/>
          <a:cs typeface="+mn-cs"/>
        </a:defRPr>
      </a:lvl8pPr>
      <a:lvl9pPr marL="4876341" algn="l" defTabSz="1219085"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19.png"/><Relationship Id="rId7" Type="http://schemas.openxmlformats.org/officeDocument/2006/relationships/image" Target="../media/image23.png"/><Relationship Id="rId12"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22.svg"/><Relationship Id="rId11" Type="http://schemas.openxmlformats.org/officeDocument/2006/relationships/image" Target="../media/image28.png"/><Relationship Id="rId5" Type="http://schemas.openxmlformats.org/officeDocument/2006/relationships/image" Target="../media/image21.png"/><Relationship Id="rId10" Type="http://schemas.openxmlformats.org/officeDocument/2006/relationships/image" Target="../media/image27.png"/><Relationship Id="rId4" Type="http://schemas.openxmlformats.org/officeDocument/2006/relationships/image" Target="../media/image20.svg"/><Relationship Id="rId9" Type="http://schemas.openxmlformats.org/officeDocument/2006/relationships/image" Target="../media/image26.png"/></Relationships>
</file>

<file path=ppt/slides/_rels/slide11.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19.png"/><Relationship Id="rId7"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22.svg"/><Relationship Id="rId11" Type="http://schemas.openxmlformats.org/officeDocument/2006/relationships/image" Target="../media/image29.png"/><Relationship Id="rId5" Type="http://schemas.openxmlformats.org/officeDocument/2006/relationships/image" Target="../media/image21.png"/><Relationship Id="rId10" Type="http://schemas.openxmlformats.org/officeDocument/2006/relationships/image" Target="../media/image25.png"/><Relationship Id="rId4" Type="http://schemas.openxmlformats.org/officeDocument/2006/relationships/image" Target="../media/image20.svg"/><Relationship Id="rId9" Type="http://schemas.openxmlformats.org/officeDocument/2006/relationships/image" Target="../media/image28.png"/></Relationships>
</file>

<file path=ppt/slides/_rels/slide12.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0.svg"/><Relationship Id="rId7" Type="http://schemas.openxmlformats.org/officeDocument/2006/relationships/image" Target="../media/image24.svg"/><Relationship Id="rId12" Type="http://schemas.openxmlformats.org/officeDocument/2006/relationships/image" Target="../media/image29.pn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23.png"/><Relationship Id="rId11" Type="http://schemas.openxmlformats.org/officeDocument/2006/relationships/image" Target="../media/image25.png"/><Relationship Id="rId5" Type="http://schemas.openxmlformats.org/officeDocument/2006/relationships/image" Target="../media/image22.svg"/><Relationship Id="rId10" Type="http://schemas.openxmlformats.org/officeDocument/2006/relationships/image" Target="../media/image28.png"/><Relationship Id="rId4" Type="http://schemas.openxmlformats.org/officeDocument/2006/relationships/image" Target="../media/image21.png"/><Relationship Id="rId9" Type="http://schemas.openxmlformats.org/officeDocument/2006/relationships/image" Target="../media/image27.png"/></Relationships>
</file>

<file path=ppt/slides/_rels/slide13.xml.rels><?xml version="1.0" encoding="UTF-8" standalone="yes"?>
<Relationships xmlns="http://schemas.openxmlformats.org/package/2006/relationships"><Relationship Id="rId8" Type="http://schemas.openxmlformats.org/officeDocument/2006/relationships/image" Target="../media/image24.svg"/><Relationship Id="rId13" Type="http://schemas.openxmlformats.org/officeDocument/2006/relationships/image" Target="../media/image29.png"/><Relationship Id="rId3" Type="http://schemas.openxmlformats.org/officeDocument/2006/relationships/image" Target="../media/image19.png"/><Relationship Id="rId7" Type="http://schemas.openxmlformats.org/officeDocument/2006/relationships/image" Target="../media/image23.png"/><Relationship Id="rId12"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22.svg"/><Relationship Id="rId11" Type="http://schemas.openxmlformats.org/officeDocument/2006/relationships/image" Target="../media/image28.png"/><Relationship Id="rId5" Type="http://schemas.openxmlformats.org/officeDocument/2006/relationships/image" Target="../media/image21.png"/><Relationship Id="rId10" Type="http://schemas.openxmlformats.org/officeDocument/2006/relationships/image" Target="../media/image27.png"/><Relationship Id="rId4" Type="http://schemas.openxmlformats.org/officeDocument/2006/relationships/image" Target="../media/image20.svg"/><Relationship Id="rId9" Type="http://schemas.openxmlformats.org/officeDocument/2006/relationships/image" Target="../media/image26.png"/><Relationship Id="rId14" Type="http://schemas.openxmlformats.org/officeDocument/2006/relationships/image" Target="../media/image30.png"/></Relationships>
</file>

<file path=ppt/slides/_rels/slide14.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31.png"/><Relationship Id="rId3" Type="http://schemas.openxmlformats.org/officeDocument/2006/relationships/image" Target="../media/image19.png"/><Relationship Id="rId7" Type="http://schemas.openxmlformats.org/officeDocument/2006/relationships/image" Target="../media/image26.png"/><Relationship Id="rId12" Type="http://schemas.openxmlformats.org/officeDocument/2006/relationships/image" Target="../media/image30.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22.svg"/><Relationship Id="rId11" Type="http://schemas.openxmlformats.org/officeDocument/2006/relationships/image" Target="../media/image29.png"/><Relationship Id="rId5" Type="http://schemas.openxmlformats.org/officeDocument/2006/relationships/image" Target="../media/image21.png"/><Relationship Id="rId10" Type="http://schemas.openxmlformats.org/officeDocument/2006/relationships/image" Target="../media/image25.png"/><Relationship Id="rId4" Type="http://schemas.openxmlformats.org/officeDocument/2006/relationships/image" Target="../media/image20.svg"/><Relationship Id="rId9" Type="http://schemas.openxmlformats.org/officeDocument/2006/relationships/image" Target="../media/image28.png"/><Relationship Id="rId14" Type="http://schemas.openxmlformats.org/officeDocument/2006/relationships/image" Target="../media/image32.png"/></Relationships>
</file>

<file path=ppt/slides/_rels/slide15.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31.png"/><Relationship Id="rId3" Type="http://schemas.openxmlformats.org/officeDocument/2006/relationships/image" Target="../media/image19.png"/><Relationship Id="rId7" Type="http://schemas.openxmlformats.org/officeDocument/2006/relationships/image" Target="../media/image26.png"/><Relationship Id="rId12"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22.svg"/><Relationship Id="rId11" Type="http://schemas.openxmlformats.org/officeDocument/2006/relationships/image" Target="../media/image29.png"/><Relationship Id="rId5" Type="http://schemas.openxmlformats.org/officeDocument/2006/relationships/image" Target="../media/image21.png"/><Relationship Id="rId10" Type="http://schemas.openxmlformats.org/officeDocument/2006/relationships/image" Target="../media/image25.png"/><Relationship Id="rId4" Type="http://schemas.openxmlformats.org/officeDocument/2006/relationships/image" Target="../media/image20.svg"/><Relationship Id="rId9" Type="http://schemas.openxmlformats.org/officeDocument/2006/relationships/image" Target="../media/image28.png"/><Relationship Id="rId14" Type="http://schemas.openxmlformats.org/officeDocument/2006/relationships/image" Target="../media/image32.png"/></Relationships>
</file>

<file path=ppt/slides/_rels/slide16.xml.rels><?xml version="1.0" encoding="UTF-8" standalone="yes"?>
<Relationships xmlns="http://schemas.openxmlformats.org/package/2006/relationships"><Relationship Id="rId8" Type="http://schemas.openxmlformats.org/officeDocument/2006/relationships/image" Target="../media/image38.sv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34.png"/></Relationships>
</file>

<file path=ppt/slides/_rels/slide17.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emf"/></Relationships>
</file>

<file path=ppt/slides/_rels/slide1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44.png"/></Relationships>
</file>

<file path=ppt/slides/_rels/slide1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8.xml"/><Relationship Id="rId1" Type="http://schemas.openxmlformats.org/officeDocument/2006/relationships/slideLayout" Target="../slideLayouts/slideLayout7.xml"/><Relationship Id="rId5" Type="http://schemas.openxmlformats.org/officeDocument/2006/relationships/image" Target="../media/image46.png"/><Relationship Id="rId4" Type="http://schemas.openxmlformats.org/officeDocument/2006/relationships/hyperlink" Target="https://github.com/difi/nasjonal_arkitektur"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hyperlink" Target="https://asciidoclive.com/edit/scratch/1" TargetMode="External"/><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47.png"/></Relationships>
</file>

<file path=ppt/slides/_rels/slide21.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20.xml"/><Relationship Id="rId1" Type="http://schemas.openxmlformats.org/officeDocument/2006/relationships/slideLayout" Target="../slideLayouts/slideLayout7.xml"/><Relationship Id="rId5" Type="http://schemas.openxmlformats.org/officeDocument/2006/relationships/image" Target="../media/image50.jpg"/><Relationship Id="rId4" Type="http://schemas.openxmlformats.org/officeDocument/2006/relationships/image" Target="../media/image49.jpg"/></Relationships>
</file>

<file path=ppt/slides/_rels/slide22.xml.rels><?xml version="1.0" encoding="UTF-8" standalone="yes"?>
<Relationships xmlns="http://schemas.openxmlformats.org/package/2006/relationships"><Relationship Id="rId8" Type="http://schemas.openxmlformats.org/officeDocument/2006/relationships/image" Target="../media/image56.svg"/><Relationship Id="rId13" Type="http://schemas.openxmlformats.org/officeDocument/2006/relationships/image" Target="../media/image26.png"/><Relationship Id="rId18" Type="http://schemas.openxmlformats.org/officeDocument/2006/relationships/image" Target="../media/image65.svg"/><Relationship Id="rId3" Type="http://schemas.openxmlformats.org/officeDocument/2006/relationships/image" Target="../media/image51.png"/><Relationship Id="rId21" Type="http://schemas.openxmlformats.org/officeDocument/2006/relationships/image" Target="../media/image68.png"/><Relationship Id="rId7" Type="http://schemas.openxmlformats.org/officeDocument/2006/relationships/image" Target="../media/image55.png"/><Relationship Id="rId12" Type="http://schemas.openxmlformats.org/officeDocument/2006/relationships/image" Target="../media/image60.svg"/><Relationship Id="rId17" Type="http://schemas.openxmlformats.org/officeDocument/2006/relationships/image" Target="../media/image64.png"/><Relationship Id="rId2" Type="http://schemas.openxmlformats.org/officeDocument/2006/relationships/notesSlide" Target="../notesSlides/notesSlide21.xml"/><Relationship Id="rId16" Type="http://schemas.openxmlformats.org/officeDocument/2006/relationships/image" Target="../media/image63.svg"/><Relationship Id="rId20" Type="http://schemas.openxmlformats.org/officeDocument/2006/relationships/image" Target="../media/image67.svg"/><Relationship Id="rId1" Type="http://schemas.openxmlformats.org/officeDocument/2006/relationships/slideLayout" Target="../slideLayouts/slideLayout7.xml"/><Relationship Id="rId6" Type="http://schemas.openxmlformats.org/officeDocument/2006/relationships/image" Target="../media/image54.svg"/><Relationship Id="rId11" Type="http://schemas.openxmlformats.org/officeDocument/2006/relationships/image" Target="../media/image59.png"/><Relationship Id="rId24" Type="http://schemas.openxmlformats.org/officeDocument/2006/relationships/image" Target="../media/image71.svg"/><Relationship Id="rId5" Type="http://schemas.openxmlformats.org/officeDocument/2006/relationships/image" Target="../media/image53.png"/><Relationship Id="rId15" Type="http://schemas.openxmlformats.org/officeDocument/2006/relationships/image" Target="../media/image62.png"/><Relationship Id="rId23" Type="http://schemas.openxmlformats.org/officeDocument/2006/relationships/image" Target="../media/image70.png"/><Relationship Id="rId10" Type="http://schemas.openxmlformats.org/officeDocument/2006/relationships/image" Target="../media/image58.svg"/><Relationship Id="rId19" Type="http://schemas.openxmlformats.org/officeDocument/2006/relationships/image" Target="../media/image66.png"/><Relationship Id="rId4" Type="http://schemas.openxmlformats.org/officeDocument/2006/relationships/image" Target="../media/image52.svg"/><Relationship Id="rId9" Type="http://schemas.openxmlformats.org/officeDocument/2006/relationships/image" Target="../media/image57.png"/><Relationship Id="rId14" Type="http://schemas.openxmlformats.org/officeDocument/2006/relationships/image" Target="../media/image61.png"/><Relationship Id="rId22" Type="http://schemas.openxmlformats.org/officeDocument/2006/relationships/image" Target="../media/image69.svg"/></Relationships>
</file>

<file path=ppt/slides/_rels/slide2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73.jpeg"/></Relationships>
</file>

<file path=ppt/slides/_rels/slide2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46.png"/></Relationships>
</file>

<file path=ppt/slides/_rels/slide25.xml.rels><?xml version="1.0" encoding="UTF-8" standalone="yes"?>
<Relationships xmlns="http://schemas.openxmlformats.org/package/2006/relationships"><Relationship Id="rId8" Type="http://schemas.openxmlformats.org/officeDocument/2006/relationships/image" Target="../media/image80.png"/><Relationship Id="rId13" Type="http://schemas.openxmlformats.org/officeDocument/2006/relationships/image" Target="../media/image26.png"/><Relationship Id="rId3" Type="http://schemas.openxmlformats.org/officeDocument/2006/relationships/image" Target="../media/image75.png"/><Relationship Id="rId7" Type="http://schemas.openxmlformats.org/officeDocument/2006/relationships/image" Target="../media/image79.png"/><Relationship Id="rId12" Type="http://schemas.openxmlformats.org/officeDocument/2006/relationships/image" Target="../media/image84.svg"/><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image" Target="../media/image78.png"/><Relationship Id="rId11" Type="http://schemas.openxmlformats.org/officeDocument/2006/relationships/image" Target="../media/image83.png"/><Relationship Id="rId5" Type="http://schemas.openxmlformats.org/officeDocument/2006/relationships/image" Target="../media/image77.png"/><Relationship Id="rId10" Type="http://schemas.openxmlformats.org/officeDocument/2006/relationships/image" Target="../media/image82.svg"/><Relationship Id="rId4" Type="http://schemas.openxmlformats.org/officeDocument/2006/relationships/image" Target="../media/image76.png"/><Relationship Id="rId9" Type="http://schemas.openxmlformats.org/officeDocument/2006/relationships/image" Target="../media/image81.png"/><Relationship Id="rId14" Type="http://schemas.openxmlformats.org/officeDocument/2006/relationships/image" Target="../media/image46.png"/></Relationships>
</file>

<file path=ppt/slides/_rels/slide2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hyperlink" Target="https://issuu.com/pragmatic-ea/docs/ea_tools_-_proof"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3.xml"/></Relationships>
</file>

<file path=ppt/slides/_rels/slide9.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 Id="rId9"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tel 5">
            <a:extLst>
              <a:ext uri="{FF2B5EF4-FFF2-40B4-BE49-F238E27FC236}">
                <a16:creationId xmlns:a16="http://schemas.microsoft.com/office/drawing/2014/main" id="{E56B05F1-415C-477E-83BE-7487CFADD369}"/>
              </a:ext>
            </a:extLst>
          </p:cNvPr>
          <p:cNvSpPr>
            <a:spLocks noGrp="1"/>
          </p:cNvSpPr>
          <p:nvPr>
            <p:ph type="ctrTitle"/>
          </p:nvPr>
        </p:nvSpPr>
        <p:spPr>
          <a:xfrm>
            <a:off x="2160269" y="3025587"/>
            <a:ext cx="11421259" cy="1546413"/>
          </a:xfrm>
        </p:spPr>
        <p:txBody>
          <a:bodyPr>
            <a:normAutofit/>
          </a:bodyPr>
          <a:lstStyle/>
          <a:p>
            <a:r>
              <a:rPr lang="nb-NO" sz="4800" dirty="0"/>
              <a:t>Nasjonalt arkitekturbibliotek</a:t>
            </a:r>
            <a:endParaRPr lang="nb-NO" sz="6600" dirty="0"/>
          </a:p>
        </p:txBody>
      </p:sp>
      <p:sp>
        <p:nvSpPr>
          <p:cNvPr id="7" name="Undertittel 6">
            <a:extLst>
              <a:ext uri="{FF2B5EF4-FFF2-40B4-BE49-F238E27FC236}">
                <a16:creationId xmlns:a16="http://schemas.microsoft.com/office/drawing/2014/main" id="{DA36E3C7-9C82-4100-966B-38F2B6D28A34}"/>
              </a:ext>
            </a:extLst>
          </p:cNvPr>
          <p:cNvSpPr>
            <a:spLocks noGrp="1"/>
          </p:cNvSpPr>
          <p:nvPr>
            <p:ph type="subTitle" idx="1"/>
          </p:nvPr>
        </p:nvSpPr>
        <p:spPr>
          <a:xfrm>
            <a:off x="2160272" y="5871411"/>
            <a:ext cx="5812154" cy="2043864"/>
          </a:xfrm>
        </p:spPr>
        <p:txBody>
          <a:bodyPr>
            <a:normAutofit fontScale="92500" lnSpcReduction="20000"/>
          </a:bodyPr>
          <a:lstStyle/>
          <a:p>
            <a:r>
              <a:rPr lang="nb-NO" dirty="0"/>
              <a:t>NOKIOS, Kurs 9</a:t>
            </a:r>
          </a:p>
          <a:p>
            <a:r>
              <a:rPr lang="nb-NO" dirty="0"/>
              <a:t>23.oktober 2018</a:t>
            </a:r>
          </a:p>
          <a:p>
            <a:endParaRPr lang="nb-NO" dirty="0"/>
          </a:p>
          <a:p>
            <a:r>
              <a:rPr lang="nb-NO" dirty="0"/>
              <a:t>v/Erik Hagen, erik.hagen@difi.no</a:t>
            </a:r>
          </a:p>
          <a:p>
            <a:r>
              <a:rPr lang="nb-NO" dirty="0"/>
              <a:t>Seniorrådgiver, </a:t>
            </a:r>
          </a:p>
          <a:p>
            <a:r>
              <a:rPr lang="nb-NO" dirty="0"/>
              <a:t>Arkitektur og informasjonsforvaltning/</a:t>
            </a:r>
          </a:p>
          <a:p>
            <a:r>
              <a:rPr lang="nb-NO" dirty="0"/>
              <a:t>Digital strategi og samordning</a:t>
            </a:r>
          </a:p>
        </p:txBody>
      </p:sp>
    </p:spTree>
    <p:extLst>
      <p:ext uri="{BB962C8B-B14F-4D97-AF65-F5344CB8AC3E}">
        <p14:creationId xmlns:p14="http://schemas.microsoft.com/office/powerpoint/2010/main" val="33852389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2A82675C-F416-439C-934B-187539167DA0}"/>
              </a:ext>
            </a:extLst>
          </p:cNvPr>
          <p:cNvSpPr>
            <a:spLocks noGrp="1"/>
          </p:cNvSpPr>
          <p:nvPr>
            <p:ph type="title"/>
          </p:nvPr>
        </p:nvSpPr>
        <p:spPr>
          <a:xfrm>
            <a:off x="1800225" y="467404"/>
            <a:ext cx="11701463" cy="692497"/>
          </a:xfrm>
        </p:spPr>
        <p:txBody>
          <a:bodyPr>
            <a:normAutofit fontScale="90000"/>
          </a:bodyPr>
          <a:lstStyle/>
          <a:p>
            <a:r>
              <a:rPr lang="nb-NO" dirty="0"/>
              <a:t>Konseptskisse nasjonalt arkitekturbibliotek (2)</a:t>
            </a:r>
          </a:p>
        </p:txBody>
      </p:sp>
      <p:pic>
        <p:nvPicPr>
          <p:cNvPr id="6" name="Grafikk 5" descr="Bruker">
            <a:extLst>
              <a:ext uri="{FF2B5EF4-FFF2-40B4-BE49-F238E27FC236}">
                <a16:creationId xmlns:a16="http://schemas.microsoft.com/office/drawing/2014/main" id="{79B8D6D7-01D6-45C2-9B07-C4066D81599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335250" y="2010958"/>
            <a:ext cx="506825" cy="506825"/>
          </a:xfrm>
          <a:prstGeom prst="rect">
            <a:avLst/>
          </a:prstGeom>
        </p:spPr>
      </p:pic>
      <p:pic>
        <p:nvPicPr>
          <p:cNvPr id="9" name="Grafikk 8" descr="Bruker">
            <a:extLst>
              <a:ext uri="{FF2B5EF4-FFF2-40B4-BE49-F238E27FC236}">
                <a16:creationId xmlns:a16="http://schemas.microsoft.com/office/drawing/2014/main" id="{7467558B-491E-4EDD-9F3C-2F57254037E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557969" y="2016307"/>
            <a:ext cx="506825" cy="506825"/>
          </a:xfrm>
          <a:prstGeom prst="rect">
            <a:avLst/>
          </a:prstGeom>
        </p:spPr>
      </p:pic>
      <p:pic>
        <p:nvPicPr>
          <p:cNvPr id="10" name="Grafikk 9" descr="Bruker">
            <a:extLst>
              <a:ext uri="{FF2B5EF4-FFF2-40B4-BE49-F238E27FC236}">
                <a16:creationId xmlns:a16="http://schemas.microsoft.com/office/drawing/2014/main" id="{BF808CB3-782B-4D13-9562-5AEE7AC353A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873793" y="2027905"/>
            <a:ext cx="506825" cy="506825"/>
          </a:xfrm>
          <a:prstGeom prst="rect">
            <a:avLst/>
          </a:prstGeom>
        </p:spPr>
      </p:pic>
      <p:sp>
        <p:nvSpPr>
          <p:cNvPr id="11" name="TekstSylinder 10">
            <a:extLst>
              <a:ext uri="{FF2B5EF4-FFF2-40B4-BE49-F238E27FC236}">
                <a16:creationId xmlns:a16="http://schemas.microsoft.com/office/drawing/2014/main" id="{9CA78814-ABD0-4F90-A61F-CE811C8985CE}"/>
              </a:ext>
            </a:extLst>
          </p:cNvPr>
          <p:cNvSpPr txBox="1"/>
          <p:nvPr/>
        </p:nvSpPr>
        <p:spPr>
          <a:xfrm>
            <a:off x="5307241" y="1415686"/>
            <a:ext cx="1372588" cy="646331"/>
          </a:xfrm>
          <a:prstGeom prst="rect">
            <a:avLst/>
          </a:prstGeom>
          <a:noFill/>
        </p:spPr>
        <p:txBody>
          <a:bodyPr wrap="square" rtlCol="0">
            <a:spAutoFit/>
          </a:bodyPr>
          <a:lstStyle/>
          <a:p>
            <a:r>
              <a:rPr lang="nb-NO" sz="1800" b="1" dirty="0"/>
              <a:t>Styrings-</a:t>
            </a:r>
          </a:p>
          <a:p>
            <a:r>
              <a:rPr lang="nb-NO" sz="1800" b="1" dirty="0"/>
              <a:t>organer</a:t>
            </a:r>
          </a:p>
        </p:txBody>
      </p:sp>
      <p:pic>
        <p:nvPicPr>
          <p:cNvPr id="12" name="Grafikk 11" descr="Bruker">
            <a:extLst>
              <a:ext uri="{FF2B5EF4-FFF2-40B4-BE49-F238E27FC236}">
                <a16:creationId xmlns:a16="http://schemas.microsoft.com/office/drawing/2014/main" id="{BB9371D5-C18B-4CD3-8D99-0B44DAC3648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843099" y="2044168"/>
            <a:ext cx="506825" cy="506825"/>
          </a:xfrm>
          <a:prstGeom prst="rect">
            <a:avLst/>
          </a:prstGeom>
        </p:spPr>
      </p:pic>
      <p:sp>
        <p:nvSpPr>
          <p:cNvPr id="13" name="Magnetplate 12">
            <a:extLst>
              <a:ext uri="{FF2B5EF4-FFF2-40B4-BE49-F238E27FC236}">
                <a16:creationId xmlns:a16="http://schemas.microsoft.com/office/drawing/2014/main" id="{7C5A3D9E-CE6E-4D44-A58D-C770357364AA}"/>
              </a:ext>
            </a:extLst>
          </p:cNvPr>
          <p:cNvSpPr/>
          <p:nvPr/>
        </p:nvSpPr>
        <p:spPr>
          <a:xfrm>
            <a:off x="4378656" y="4696080"/>
            <a:ext cx="3019647" cy="1352103"/>
          </a:xfrm>
          <a:prstGeom prst="flowChartMagneticDisk">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nb-NO" sz="2000" dirty="0">
                <a:cs typeface="Arial"/>
              </a:rPr>
              <a:t>Nasjonalt arkitekturbibliotek</a:t>
            </a:r>
          </a:p>
        </p:txBody>
      </p:sp>
      <p:pic>
        <p:nvPicPr>
          <p:cNvPr id="14" name="Picture 2" descr="GitHub Logomark">
            <a:extLst>
              <a:ext uri="{FF2B5EF4-FFF2-40B4-BE49-F238E27FC236}">
                <a16:creationId xmlns:a16="http://schemas.microsoft.com/office/drawing/2014/main" id="{A6425B66-5A7B-40BB-AB7D-3ACF01DC623D}"/>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112368" y="6389280"/>
            <a:ext cx="1118078" cy="111807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GitHub Logotype">
            <a:extLst>
              <a:ext uri="{FF2B5EF4-FFF2-40B4-BE49-F238E27FC236}">
                <a16:creationId xmlns:a16="http://schemas.microsoft.com/office/drawing/2014/main" id="{97A2CF62-7AFE-47F2-8487-77C3932D6629}"/>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201470" y="7438707"/>
            <a:ext cx="805925" cy="210548"/>
          </a:xfrm>
          <a:prstGeom prst="rect">
            <a:avLst/>
          </a:prstGeom>
          <a:noFill/>
          <a:extLst>
            <a:ext uri="{909E8E84-426E-40DD-AFC4-6F175D3DCCD1}">
              <a14:hiddenFill xmlns:a14="http://schemas.microsoft.com/office/drawing/2010/main">
                <a:solidFill>
                  <a:srgbClr val="FFFFFF"/>
                </a:solidFill>
              </a14:hiddenFill>
            </a:ext>
          </a:extLst>
        </p:spPr>
      </p:pic>
      <p:pic>
        <p:nvPicPr>
          <p:cNvPr id="16" name="Bilde 15">
            <a:extLst>
              <a:ext uri="{FF2B5EF4-FFF2-40B4-BE49-F238E27FC236}">
                <a16:creationId xmlns:a16="http://schemas.microsoft.com/office/drawing/2014/main" id="{6E42B0BD-F781-4252-8C91-F7121AD8394D}"/>
              </a:ext>
            </a:extLst>
          </p:cNvPr>
          <p:cNvPicPr>
            <a:picLocks noChangeAspect="1"/>
          </p:cNvPicPr>
          <p:nvPr/>
        </p:nvPicPr>
        <p:blipFill>
          <a:blip r:embed="rId11"/>
          <a:stretch>
            <a:fillRect/>
          </a:stretch>
        </p:blipFill>
        <p:spPr>
          <a:xfrm>
            <a:off x="6304403" y="6487946"/>
            <a:ext cx="1186181" cy="1003080"/>
          </a:xfrm>
          <a:prstGeom prst="rect">
            <a:avLst/>
          </a:prstGeom>
        </p:spPr>
      </p:pic>
      <p:sp>
        <p:nvSpPr>
          <p:cNvPr id="17" name="TekstSylinder 16">
            <a:extLst>
              <a:ext uri="{FF2B5EF4-FFF2-40B4-BE49-F238E27FC236}">
                <a16:creationId xmlns:a16="http://schemas.microsoft.com/office/drawing/2014/main" id="{7E50BDAB-7D9A-46DD-8E19-91327D59DFD3}"/>
              </a:ext>
            </a:extLst>
          </p:cNvPr>
          <p:cNvSpPr txBox="1"/>
          <p:nvPr/>
        </p:nvSpPr>
        <p:spPr>
          <a:xfrm>
            <a:off x="6112367" y="7412292"/>
            <a:ext cx="2447264" cy="400110"/>
          </a:xfrm>
          <a:prstGeom prst="rect">
            <a:avLst/>
          </a:prstGeom>
          <a:noFill/>
        </p:spPr>
        <p:txBody>
          <a:bodyPr wrap="square" rtlCol="0">
            <a:spAutoFit/>
          </a:bodyPr>
          <a:lstStyle/>
          <a:p>
            <a:r>
              <a:rPr lang="nb-NO" sz="2000" b="1" dirty="0"/>
              <a:t>Arkitekturverktøy</a:t>
            </a:r>
          </a:p>
        </p:txBody>
      </p:sp>
      <p:cxnSp>
        <p:nvCxnSpPr>
          <p:cNvPr id="18" name="Rett linje 17">
            <a:extLst>
              <a:ext uri="{FF2B5EF4-FFF2-40B4-BE49-F238E27FC236}">
                <a16:creationId xmlns:a16="http://schemas.microsoft.com/office/drawing/2014/main" id="{F820FBBF-981F-4948-BCF7-2940AC74571A}"/>
              </a:ext>
            </a:extLst>
          </p:cNvPr>
          <p:cNvCxnSpPr>
            <a:cxnSpLocks/>
          </p:cNvCxnSpPr>
          <p:nvPr/>
        </p:nvCxnSpPr>
        <p:spPr>
          <a:xfrm flipV="1">
            <a:off x="4810281" y="6008576"/>
            <a:ext cx="428621" cy="55778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9" name="Rett linje 18">
            <a:extLst>
              <a:ext uri="{FF2B5EF4-FFF2-40B4-BE49-F238E27FC236}">
                <a16:creationId xmlns:a16="http://schemas.microsoft.com/office/drawing/2014/main" id="{9C034BC0-269E-446E-9FF8-E6A73E60BC75}"/>
              </a:ext>
            </a:extLst>
          </p:cNvPr>
          <p:cNvCxnSpPr>
            <a:cxnSpLocks/>
            <a:stCxn id="16" idx="0"/>
          </p:cNvCxnSpPr>
          <p:nvPr/>
        </p:nvCxnSpPr>
        <p:spPr>
          <a:xfrm flipH="1" flipV="1">
            <a:off x="6498432" y="5982716"/>
            <a:ext cx="399062" cy="50523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0" name="Plassholder for tekst 14">
            <a:extLst>
              <a:ext uri="{FF2B5EF4-FFF2-40B4-BE49-F238E27FC236}">
                <a16:creationId xmlns:a16="http://schemas.microsoft.com/office/drawing/2014/main" id="{E30916AF-C217-496C-8FA2-E0BE47CC33ED}"/>
              </a:ext>
            </a:extLst>
          </p:cNvPr>
          <p:cNvSpPr txBox="1">
            <a:spLocks/>
          </p:cNvSpPr>
          <p:nvPr/>
        </p:nvSpPr>
        <p:spPr>
          <a:xfrm>
            <a:off x="4112368" y="7721903"/>
            <a:ext cx="1708631" cy="940184"/>
          </a:xfrm>
          <a:prstGeom prst="rect">
            <a:avLst/>
          </a:prstGeom>
        </p:spPr>
        <p:txBody>
          <a:bodyPr vert="horz" lIns="0" tIns="0" rIns="0" bIns="0" rtlCol="0">
            <a:noAutofit/>
          </a:bodyPr>
          <a:lstStyle>
            <a:lvl1pPr marL="540000" indent="-540000" algn="l" defTabSz="1219085" rtl="0" eaLnBrk="1" latinLnBrk="0" hangingPunct="1">
              <a:lnSpc>
                <a:spcPct val="100000"/>
              </a:lnSpc>
              <a:spcBef>
                <a:spcPts val="2500"/>
              </a:spcBef>
              <a:buClr>
                <a:srgbClr val="00ADEE"/>
              </a:buClr>
              <a:buFont typeface="Arial" panose="020B0604020202020204" pitchFamily="34" charset="0"/>
              <a:buChar char="•"/>
              <a:defRPr sz="3700" kern="1200">
                <a:solidFill>
                  <a:schemeClr val="tx2"/>
                </a:solidFill>
                <a:latin typeface="+mn-lt"/>
                <a:ea typeface="+mn-ea"/>
                <a:cs typeface="+mn-cs"/>
              </a:defRPr>
            </a:lvl1pPr>
            <a:lvl2pPr marL="900000" indent="-360000" algn="l" defTabSz="1219085" rtl="0" eaLnBrk="1" latinLnBrk="0" hangingPunct="1">
              <a:lnSpc>
                <a:spcPct val="90000"/>
              </a:lnSpc>
              <a:spcBef>
                <a:spcPts val="1500"/>
              </a:spcBef>
              <a:buClr>
                <a:srgbClr val="00ADEE"/>
              </a:buClr>
              <a:buFont typeface="Arial" panose="020B0604020202020204" pitchFamily="34" charset="0"/>
              <a:buChar char="•"/>
              <a:defRPr sz="3200" kern="1200">
                <a:solidFill>
                  <a:schemeClr val="tx2"/>
                </a:solidFill>
                <a:latin typeface="+mn-lt"/>
                <a:ea typeface="+mn-ea"/>
                <a:cs typeface="+mn-cs"/>
              </a:defRPr>
            </a:lvl2pPr>
            <a:lvl3pPr marL="1260000" indent="-360000" algn="l" defTabSz="1219085" rtl="0" eaLnBrk="1" latinLnBrk="0" hangingPunct="1">
              <a:lnSpc>
                <a:spcPct val="90000"/>
              </a:lnSpc>
              <a:spcBef>
                <a:spcPts val="1500"/>
              </a:spcBef>
              <a:buClr>
                <a:srgbClr val="00ADEE"/>
              </a:buClr>
              <a:buFont typeface="Arial" panose="020B0604020202020204" pitchFamily="34" charset="0"/>
              <a:buChar char="•"/>
              <a:defRPr sz="2800" kern="1200">
                <a:solidFill>
                  <a:schemeClr val="tx2"/>
                </a:solidFill>
                <a:latin typeface="+mn-lt"/>
                <a:ea typeface="+mn-ea"/>
                <a:cs typeface="+mn-cs"/>
              </a:defRPr>
            </a:lvl3pPr>
            <a:lvl4pPr marL="1620000" indent="-360000" algn="l" defTabSz="1219085" rtl="0" eaLnBrk="1" latinLnBrk="0" hangingPunct="1">
              <a:lnSpc>
                <a:spcPct val="90000"/>
              </a:lnSpc>
              <a:spcBef>
                <a:spcPts val="1500"/>
              </a:spcBef>
              <a:buClr>
                <a:srgbClr val="00ADEE"/>
              </a:buClr>
              <a:buFont typeface="Arial" panose="020B0604020202020204" pitchFamily="34" charset="0"/>
              <a:buChar char="•"/>
              <a:defRPr sz="2400" kern="1200">
                <a:solidFill>
                  <a:schemeClr val="tx2"/>
                </a:solidFill>
                <a:latin typeface="+mn-lt"/>
                <a:ea typeface="+mn-ea"/>
                <a:cs typeface="+mn-cs"/>
              </a:defRPr>
            </a:lvl4pPr>
            <a:lvl5pPr marL="1980000" indent="-360000" algn="l" defTabSz="1219085" rtl="0" eaLnBrk="1" latinLnBrk="0" hangingPunct="1">
              <a:lnSpc>
                <a:spcPct val="90000"/>
              </a:lnSpc>
              <a:spcBef>
                <a:spcPts val="1500"/>
              </a:spcBef>
              <a:buClr>
                <a:srgbClr val="00ADEE"/>
              </a:buClr>
              <a:buFont typeface="Arial" panose="020B0604020202020204" pitchFamily="34" charset="0"/>
              <a:buChar char="•"/>
              <a:defRPr sz="2000" kern="1200">
                <a:solidFill>
                  <a:schemeClr val="tx2"/>
                </a:solidFill>
                <a:latin typeface="+mn-lt"/>
                <a:ea typeface="+mn-ea"/>
                <a:cs typeface="+mn-cs"/>
              </a:defRPr>
            </a:lvl5pPr>
            <a:lvl6pPr marL="3352484" indent="-304771" algn="l" defTabSz="1219085"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027" indent="-304771" algn="l" defTabSz="1219085"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569" indent="-304771" algn="l" defTabSz="1219085"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112" indent="-304771" algn="l" defTabSz="1219085"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a:lstStyle>
          <a:p>
            <a:pPr marL="0" indent="0">
              <a:buFont typeface="Arial" panose="020B0604020202020204" pitchFamily="34" charset="0"/>
              <a:buNone/>
            </a:pPr>
            <a:r>
              <a:rPr lang="nb-NO" sz="1800" dirty="0"/>
              <a:t>Tekstbasert dokumentasjon og figurer</a:t>
            </a:r>
            <a:endParaRPr lang="nb-NO" sz="1500" dirty="0"/>
          </a:p>
        </p:txBody>
      </p:sp>
      <p:sp>
        <p:nvSpPr>
          <p:cNvPr id="28" name="Pil: ned 27">
            <a:extLst>
              <a:ext uri="{FF2B5EF4-FFF2-40B4-BE49-F238E27FC236}">
                <a16:creationId xmlns:a16="http://schemas.microsoft.com/office/drawing/2014/main" id="{008A4040-94C5-4EF7-BBDE-0232FD6485AF}"/>
              </a:ext>
            </a:extLst>
          </p:cNvPr>
          <p:cNvSpPr/>
          <p:nvPr/>
        </p:nvSpPr>
        <p:spPr>
          <a:xfrm rot="10800000">
            <a:off x="5821000" y="4001120"/>
            <a:ext cx="233109" cy="694959"/>
          </a:xfrm>
          <a:prstGeom prst="downArrow">
            <a:avLst>
              <a:gd name="adj1" fmla="val 29036"/>
              <a:gd name="adj2" fmla="val 9454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9" name="TekstSylinder 28">
            <a:extLst>
              <a:ext uri="{FF2B5EF4-FFF2-40B4-BE49-F238E27FC236}">
                <a16:creationId xmlns:a16="http://schemas.microsoft.com/office/drawing/2014/main" id="{073A11CD-27A7-4B5B-AAD8-F5F703EAAD9F}"/>
              </a:ext>
            </a:extLst>
          </p:cNvPr>
          <p:cNvSpPr txBox="1"/>
          <p:nvPr/>
        </p:nvSpPr>
        <p:spPr>
          <a:xfrm>
            <a:off x="7552784" y="1383208"/>
            <a:ext cx="1714557" cy="646331"/>
          </a:xfrm>
          <a:prstGeom prst="rect">
            <a:avLst/>
          </a:prstGeom>
          <a:noFill/>
        </p:spPr>
        <p:txBody>
          <a:bodyPr wrap="square" rtlCol="0">
            <a:spAutoFit/>
          </a:bodyPr>
          <a:lstStyle/>
          <a:p>
            <a:r>
              <a:rPr lang="nb-NO" sz="1800" b="1" dirty="0"/>
              <a:t>Arkitekter og utviklere</a:t>
            </a:r>
          </a:p>
        </p:txBody>
      </p:sp>
      <p:sp>
        <p:nvSpPr>
          <p:cNvPr id="30" name="TekstSylinder 29">
            <a:extLst>
              <a:ext uri="{FF2B5EF4-FFF2-40B4-BE49-F238E27FC236}">
                <a16:creationId xmlns:a16="http://schemas.microsoft.com/office/drawing/2014/main" id="{0FD7903D-A0FB-4726-8C02-3543209FE60B}"/>
              </a:ext>
            </a:extLst>
          </p:cNvPr>
          <p:cNvSpPr txBox="1"/>
          <p:nvPr/>
        </p:nvSpPr>
        <p:spPr>
          <a:xfrm>
            <a:off x="9713382" y="1699019"/>
            <a:ext cx="1095171" cy="369332"/>
          </a:xfrm>
          <a:prstGeom prst="rect">
            <a:avLst/>
          </a:prstGeom>
          <a:noFill/>
        </p:spPr>
        <p:txBody>
          <a:bodyPr wrap="square" rtlCol="0">
            <a:spAutoFit/>
          </a:bodyPr>
          <a:lstStyle/>
          <a:p>
            <a:r>
              <a:rPr lang="nb-NO" sz="1800" b="1" dirty="0"/>
              <a:t>Andre</a:t>
            </a:r>
          </a:p>
        </p:txBody>
      </p:sp>
      <p:sp>
        <p:nvSpPr>
          <p:cNvPr id="44" name="Plassholder for tekst 14">
            <a:extLst>
              <a:ext uri="{FF2B5EF4-FFF2-40B4-BE49-F238E27FC236}">
                <a16:creationId xmlns:a16="http://schemas.microsoft.com/office/drawing/2014/main" id="{282E22DA-CF5F-4BF9-85B2-314A00B9CA0C}"/>
              </a:ext>
            </a:extLst>
          </p:cNvPr>
          <p:cNvSpPr txBox="1">
            <a:spLocks/>
          </p:cNvSpPr>
          <p:nvPr/>
        </p:nvSpPr>
        <p:spPr>
          <a:xfrm>
            <a:off x="6171391" y="7759433"/>
            <a:ext cx="2678132" cy="917163"/>
          </a:xfrm>
          <a:prstGeom prst="rect">
            <a:avLst/>
          </a:prstGeom>
        </p:spPr>
        <p:txBody>
          <a:bodyPr vert="horz" lIns="0" tIns="0" rIns="0" bIns="0" rtlCol="0">
            <a:normAutofit fontScale="25000" lnSpcReduction="20000"/>
          </a:bodyPr>
          <a:lstStyle>
            <a:lvl1pPr marL="540000" indent="-540000" algn="l" defTabSz="1219085" rtl="0" eaLnBrk="1" latinLnBrk="0" hangingPunct="1">
              <a:lnSpc>
                <a:spcPct val="100000"/>
              </a:lnSpc>
              <a:spcBef>
                <a:spcPts val="2500"/>
              </a:spcBef>
              <a:buClr>
                <a:srgbClr val="00ADEE"/>
              </a:buClr>
              <a:buFont typeface="Arial" panose="020B0604020202020204" pitchFamily="34" charset="0"/>
              <a:buChar char="•"/>
              <a:defRPr sz="3700" kern="1200">
                <a:solidFill>
                  <a:schemeClr val="tx2"/>
                </a:solidFill>
                <a:latin typeface="+mn-lt"/>
                <a:ea typeface="+mn-ea"/>
                <a:cs typeface="+mn-cs"/>
              </a:defRPr>
            </a:lvl1pPr>
            <a:lvl2pPr marL="900000" indent="-360000" algn="l" defTabSz="1219085" rtl="0" eaLnBrk="1" latinLnBrk="0" hangingPunct="1">
              <a:lnSpc>
                <a:spcPct val="90000"/>
              </a:lnSpc>
              <a:spcBef>
                <a:spcPts val="1500"/>
              </a:spcBef>
              <a:buClr>
                <a:srgbClr val="00ADEE"/>
              </a:buClr>
              <a:buFont typeface="Arial" panose="020B0604020202020204" pitchFamily="34" charset="0"/>
              <a:buChar char="•"/>
              <a:defRPr sz="3200" kern="1200">
                <a:solidFill>
                  <a:schemeClr val="tx2"/>
                </a:solidFill>
                <a:latin typeface="+mn-lt"/>
                <a:ea typeface="+mn-ea"/>
                <a:cs typeface="+mn-cs"/>
              </a:defRPr>
            </a:lvl2pPr>
            <a:lvl3pPr marL="1260000" indent="-360000" algn="l" defTabSz="1219085" rtl="0" eaLnBrk="1" latinLnBrk="0" hangingPunct="1">
              <a:lnSpc>
                <a:spcPct val="90000"/>
              </a:lnSpc>
              <a:spcBef>
                <a:spcPts val="1500"/>
              </a:spcBef>
              <a:buClr>
                <a:srgbClr val="00ADEE"/>
              </a:buClr>
              <a:buFont typeface="Arial" panose="020B0604020202020204" pitchFamily="34" charset="0"/>
              <a:buChar char="•"/>
              <a:defRPr sz="2800" kern="1200">
                <a:solidFill>
                  <a:schemeClr val="tx2"/>
                </a:solidFill>
                <a:latin typeface="+mn-lt"/>
                <a:ea typeface="+mn-ea"/>
                <a:cs typeface="+mn-cs"/>
              </a:defRPr>
            </a:lvl3pPr>
            <a:lvl4pPr marL="1620000" indent="-360000" algn="l" defTabSz="1219085" rtl="0" eaLnBrk="1" latinLnBrk="0" hangingPunct="1">
              <a:lnSpc>
                <a:spcPct val="90000"/>
              </a:lnSpc>
              <a:spcBef>
                <a:spcPts val="1500"/>
              </a:spcBef>
              <a:buClr>
                <a:srgbClr val="00ADEE"/>
              </a:buClr>
              <a:buFont typeface="Arial" panose="020B0604020202020204" pitchFamily="34" charset="0"/>
              <a:buChar char="•"/>
              <a:defRPr sz="2400" kern="1200">
                <a:solidFill>
                  <a:schemeClr val="tx2"/>
                </a:solidFill>
                <a:latin typeface="+mn-lt"/>
                <a:ea typeface="+mn-ea"/>
                <a:cs typeface="+mn-cs"/>
              </a:defRPr>
            </a:lvl4pPr>
            <a:lvl5pPr marL="1980000" indent="-360000" algn="l" defTabSz="1219085" rtl="0" eaLnBrk="1" latinLnBrk="0" hangingPunct="1">
              <a:lnSpc>
                <a:spcPct val="90000"/>
              </a:lnSpc>
              <a:spcBef>
                <a:spcPts val="1500"/>
              </a:spcBef>
              <a:buClr>
                <a:srgbClr val="00ADEE"/>
              </a:buClr>
              <a:buFont typeface="Arial" panose="020B0604020202020204" pitchFamily="34" charset="0"/>
              <a:buChar char="•"/>
              <a:defRPr sz="2000" kern="1200">
                <a:solidFill>
                  <a:schemeClr val="tx2"/>
                </a:solidFill>
                <a:latin typeface="+mn-lt"/>
                <a:ea typeface="+mn-ea"/>
                <a:cs typeface="+mn-cs"/>
              </a:defRPr>
            </a:lvl5pPr>
            <a:lvl6pPr marL="3352484" indent="-304771" algn="l" defTabSz="1219085"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027" indent="-304771" algn="l" defTabSz="1219085"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569" indent="-304771" algn="l" defTabSz="1219085"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112" indent="-304771" algn="l" defTabSz="1219085"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a:lstStyle>
          <a:p>
            <a:pPr marL="0" indent="0">
              <a:buNone/>
            </a:pPr>
            <a:r>
              <a:rPr lang="nb-NO" sz="7200" dirty="0"/>
              <a:t>Modeller, kataloger, analyse, samarbeid, visualisering, rapportering, publisering</a:t>
            </a:r>
          </a:p>
        </p:txBody>
      </p:sp>
      <p:sp>
        <p:nvSpPr>
          <p:cNvPr id="134" name="Rektangel 133">
            <a:extLst>
              <a:ext uri="{FF2B5EF4-FFF2-40B4-BE49-F238E27FC236}">
                <a16:creationId xmlns:a16="http://schemas.microsoft.com/office/drawing/2014/main" id="{9CBCDF1A-0A90-4FB4-B7FB-823ED05C82EE}"/>
              </a:ext>
            </a:extLst>
          </p:cNvPr>
          <p:cNvSpPr/>
          <p:nvPr/>
        </p:nvSpPr>
        <p:spPr>
          <a:xfrm>
            <a:off x="2287349" y="2700313"/>
            <a:ext cx="8947872" cy="133978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nb-NO" sz="2000" dirty="0"/>
              <a:t>Presentasjon for </a:t>
            </a:r>
          </a:p>
          <a:p>
            <a:pPr algn="ctr"/>
            <a:r>
              <a:rPr lang="nb-NO" sz="2000" dirty="0"/>
              <a:t>ulike formål og målgrupper</a:t>
            </a:r>
          </a:p>
        </p:txBody>
      </p:sp>
      <p:pic>
        <p:nvPicPr>
          <p:cNvPr id="135" name="Bilde 134">
            <a:extLst>
              <a:ext uri="{FF2B5EF4-FFF2-40B4-BE49-F238E27FC236}">
                <a16:creationId xmlns:a16="http://schemas.microsoft.com/office/drawing/2014/main" id="{84317B81-8FAB-4D79-90D4-B1AF50976EDE}"/>
              </a:ext>
            </a:extLst>
          </p:cNvPr>
          <p:cNvPicPr>
            <a:picLocks noChangeAspect="1"/>
          </p:cNvPicPr>
          <p:nvPr/>
        </p:nvPicPr>
        <p:blipFill>
          <a:blip r:embed="rId12"/>
          <a:stretch>
            <a:fillRect/>
          </a:stretch>
        </p:blipFill>
        <p:spPr>
          <a:xfrm>
            <a:off x="6670349" y="3139920"/>
            <a:ext cx="488555" cy="408160"/>
          </a:xfrm>
          <a:prstGeom prst="rect">
            <a:avLst/>
          </a:prstGeom>
        </p:spPr>
      </p:pic>
      <p:sp>
        <p:nvSpPr>
          <p:cNvPr id="136" name="Rektangel 135">
            <a:extLst>
              <a:ext uri="{FF2B5EF4-FFF2-40B4-BE49-F238E27FC236}">
                <a16:creationId xmlns:a16="http://schemas.microsoft.com/office/drawing/2014/main" id="{309A42C7-5134-4001-94F8-C41D86F79EA0}"/>
              </a:ext>
            </a:extLst>
          </p:cNvPr>
          <p:cNvSpPr/>
          <p:nvPr/>
        </p:nvSpPr>
        <p:spPr>
          <a:xfrm>
            <a:off x="2067791" y="2461865"/>
            <a:ext cx="8947872" cy="136096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nb-NO" sz="2000" dirty="0"/>
              <a:t>Presentasjon for </a:t>
            </a:r>
          </a:p>
          <a:p>
            <a:pPr algn="ctr"/>
            <a:r>
              <a:rPr lang="nb-NO" sz="2000" dirty="0"/>
              <a:t>ulike formål og målgrupper</a:t>
            </a:r>
          </a:p>
        </p:txBody>
      </p:sp>
      <p:sp>
        <p:nvSpPr>
          <p:cNvPr id="25" name="TekstSylinder 24">
            <a:extLst>
              <a:ext uri="{FF2B5EF4-FFF2-40B4-BE49-F238E27FC236}">
                <a16:creationId xmlns:a16="http://schemas.microsoft.com/office/drawing/2014/main" id="{297D9195-8B7E-47EF-95D7-63C0C0440CE1}"/>
              </a:ext>
            </a:extLst>
          </p:cNvPr>
          <p:cNvSpPr txBox="1"/>
          <p:nvPr/>
        </p:nvSpPr>
        <p:spPr>
          <a:xfrm>
            <a:off x="2957514" y="1420544"/>
            <a:ext cx="1934716" cy="646331"/>
          </a:xfrm>
          <a:prstGeom prst="rect">
            <a:avLst/>
          </a:prstGeom>
          <a:noFill/>
        </p:spPr>
        <p:txBody>
          <a:bodyPr wrap="square" rtlCol="0">
            <a:spAutoFit/>
          </a:bodyPr>
          <a:lstStyle/>
          <a:p>
            <a:r>
              <a:rPr lang="nb-NO" sz="1800" b="1" dirty="0"/>
              <a:t>Tjenesteeiere (Torget)</a:t>
            </a:r>
          </a:p>
        </p:txBody>
      </p:sp>
    </p:spTree>
    <p:extLst>
      <p:ext uri="{BB962C8B-B14F-4D97-AF65-F5344CB8AC3E}">
        <p14:creationId xmlns:p14="http://schemas.microsoft.com/office/powerpoint/2010/main" val="558003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2A82675C-F416-439C-934B-187539167DA0}"/>
              </a:ext>
            </a:extLst>
          </p:cNvPr>
          <p:cNvSpPr>
            <a:spLocks noGrp="1"/>
          </p:cNvSpPr>
          <p:nvPr>
            <p:ph type="title"/>
          </p:nvPr>
        </p:nvSpPr>
        <p:spPr>
          <a:xfrm>
            <a:off x="1800225" y="467404"/>
            <a:ext cx="11701463" cy="692497"/>
          </a:xfrm>
        </p:spPr>
        <p:txBody>
          <a:bodyPr>
            <a:normAutofit fontScale="90000"/>
          </a:bodyPr>
          <a:lstStyle/>
          <a:p>
            <a:r>
              <a:rPr lang="nb-NO" dirty="0"/>
              <a:t>Konseptskisse nasjonalt arkitekturbibliotek (3)</a:t>
            </a:r>
          </a:p>
        </p:txBody>
      </p:sp>
      <p:pic>
        <p:nvPicPr>
          <p:cNvPr id="6" name="Grafikk 5" descr="Bruker">
            <a:extLst>
              <a:ext uri="{FF2B5EF4-FFF2-40B4-BE49-F238E27FC236}">
                <a16:creationId xmlns:a16="http://schemas.microsoft.com/office/drawing/2014/main" id="{79B8D6D7-01D6-45C2-9B07-C4066D81599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335250" y="2010958"/>
            <a:ext cx="506825" cy="506825"/>
          </a:xfrm>
          <a:prstGeom prst="rect">
            <a:avLst/>
          </a:prstGeom>
        </p:spPr>
      </p:pic>
      <p:sp>
        <p:nvSpPr>
          <p:cNvPr id="7" name="TekstSylinder 6">
            <a:extLst>
              <a:ext uri="{FF2B5EF4-FFF2-40B4-BE49-F238E27FC236}">
                <a16:creationId xmlns:a16="http://schemas.microsoft.com/office/drawing/2014/main" id="{800436E4-B9BD-4749-A556-C4DE87078E2A}"/>
              </a:ext>
            </a:extLst>
          </p:cNvPr>
          <p:cNvSpPr txBox="1"/>
          <p:nvPr/>
        </p:nvSpPr>
        <p:spPr>
          <a:xfrm>
            <a:off x="3230282" y="1420544"/>
            <a:ext cx="1256355" cy="646331"/>
          </a:xfrm>
          <a:prstGeom prst="rect">
            <a:avLst/>
          </a:prstGeom>
          <a:noFill/>
        </p:spPr>
        <p:txBody>
          <a:bodyPr wrap="square" rtlCol="0">
            <a:spAutoFit/>
          </a:bodyPr>
          <a:lstStyle/>
          <a:p>
            <a:r>
              <a:rPr lang="nb-NO" sz="1800" b="1" dirty="0"/>
              <a:t>Tjeneste-eiere</a:t>
            </a:r>
          </a:p>
        </p:txBody>
      </p:sp>
      <p:sp>
        <p:nvSpPr>
          <p:cNvPr id="8" name="Rektangel 7">
            <a:extLst>
              <a:ext uri="{FF2B5EF4-FFF2-40B4-BE49-F238E27FC236}">
                <a16:creationId xmlns:a16="http://schemas.microsoft.com/office/drawing/2014/main" id="{78E0E8A2-10ED-4FA5-B7F8-5938CC73A79C}"/>
              </a:ext>
            </a:extLst>
          </p:cNvPr>
          <p:cNvSpPr/>
          <p:nvPr/>
        </p:nvSpPr>
        <p:spPr>
          <a:xfrm>
            <a:off x="2287349" y="2700313"/>
            <a:ext cx="8947872" cy="133978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nb-NO" sz="2000" dirty="0"/>
              <a:t>Presentasjon for </a:t>
            </a:r>
          </a:p>
          <a:p>
            <a:pPr algn="ctr"/>
            <a:r>
              <a:rPr lang="nb-NO" sz="2000" dirty="0"/>
              <a:t>ulike formål og målgrupper</a:t>
            </a:r>
          </a:p>
        </p:txBody>
      </p:sp>
      <p:pic>
        <p:nvPicPr>
          <p:cNvPr id="9" name="Grafikk 8" descr="Bruker">
            <a:extLst>
              <a:ext uri="{FF2B5EF4-FFF2-40B4-BE49-F238E27FC236}">
                <a16:creationId xmlns:a16="http://schemas.microsoft.com/office/drawing/2014/main" id="{7467558B-491E-4EDD-9F3C-2F57254037E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882217" y="2074249"/>
            <a:ext cx="506825" cy="506825"/>
          </a:xfrm>
          <a:prstGeom prst="rect">
            <a:avLst/>
          </a:prstGeom>
        </p:spPr>
      </p:pic>
      <p:sp>
        <p:nvSpPr>
          <p:cNvPr id="11" name="TekstSylinder 10">
            <a:extLst>
              <a:ext uri="{FF2B5EF4-FFF2-40B4-BE49-F238E27FC236}">
                <a16:creationId xmlns:a16="http://schemas.microsoft.com/office/drawing/2014/main" id="{9CA78814-ABD0-4F90-A61F-CE811C8985CE}"/>
              </a:ext>
            </a:extLst>
          </p:cNvPr>
          <p:cNvSpPr txBox="1"/>
          <p:nvPr/>
        </p:nvSpPr>
        <p:spPr>
          <a:xfrm>
            <a:off x="7623832" y="1525847"/>
            <a:ext cx="1372588" cy="646331"/>
          </a:xfrm>
          <a:prstGeom prst="rect">
            <a:avLst/>
          </a:prstGeom>
          <a:noFill/>
        </p:spPr>
        <p:txBody>
          <a:bodyPr wrap="square" rtlCol="0">
            <a:spAutoFit/>
          </a:bodyPr>
          <a:lstStyle/>
          <a:p>
            <a:r>
              <a:rPr lang="nb-NO" sz="1800" b="1" dirty="0"/>
              <a:t>Styrings-</a:t>
            </a:r>
          </a:p>
          <a:p>
            <a:r>
              <a:rPr lang="nb-NO" sz="1800" b="1" dirty="0"/>
              <a:t>organer</a:t>
            </a:r>
          </a:p>
        </p:txBody>
      </p:sp>
      <p:sp>
        <p:nvSpPr>
          <p:cNvPr id="13" name="Magnetplate 12">
            <a:extLst>
              <a:ext uri="{FF2B5EF4-FFF2-40B4-BE49-F238E27FC236}">
                <a16:creationId xmlns:a16="http://schemas.microsoft.com/office/drawing/2014/main" id="{7C5A3D9E-CE6E-4D44-A58D-C770357364AA}"/>
              </a:ext>
            </a:extLst>
          </p:cNvPr>
          <p:cNvSpPr/>
          <p:nvPr/>
        </p:nvSpPr>
        <p:spPr>
          <a:xfrm>
            <a:off x="4378656" y="4696080"/>
            <a:ext cx="3019647" cy="1352103"/>
          </a:xfrm>
          <a:prstGeom prst="flowChartMagneticDisk">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nb-NO" sz="2000" dirty="0">
                <a:cs typeface="Arial"/>
              </a:rPr>
              <a:t>Nasjonalt arkitekturbibliotek</a:t>
            </a:r>
          </a:p>
        </p:txBody>
      </p:sp>
      <p:pic>
        <p:nvPicPr>
          <p:cNvPr id="14" name="Picture 2" descr="GitHub Logomark">
            <a:extLst>
              <a:ext uri="{FF2B5EF4-FFF2-40B4-BE49-F238E27FC236}">
                <a16:creationId xmlns:a16="http://schemas.microsoft.com/office/drawing/2014/main" id="{A6425B66-5A7B-40BB-AB7D-3ACF01DC623D}"/>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112368" y="6389280"/>
            <a:ext cx="1118078" cy="111807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GitHub Logotype">
            <a:extLst>
              <a:ext uri="{FF2B5EF4-FFF2-40B4-BE49-F238E27FC236}">
                <a16:creationId xmlns:a16="http://schemas.microsoft.com/office/drawing/2014/main" id="{97A2CF62-7AFE-47F2-8487-77C3932D6629}"/>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201470" y="7438707"/>
            <a:ext cx="805925" cy="210548"/>
          </a:xfrm>
          <a:prstGeom prst="rect">
            <a:avLst/>
          </a:prstGeom>
          <a:noFill/>
          <a:extLst>
            <a:ext uri="{909E8E84-426E-40DD-AFC4-6F175D3DCCD1}">
              <a14:hiddenFill xmlns:a14="http://schemas.microsoft.com/office/drawing/2010/main">
                <a:solidFill>
                  <a:srgbClr val="FFFFFF"/>
                </a:solidFill>
              </a14:hiddenFill>
            </a:ext>
          </a:extLst>
        </p:spPr>
      </p:pic>
      <p:pic>
        <p:nvPicPr>
          <p:cNvPr id="16" name="Bilde 15">
            <a:extLst>
              <a:ext uri="{FF2B5EF4-FFF2-40B4-BE49-F238E27FC236}">
                <a16:creationId xmlns:a16="http://schemas.microsoft.com/office/drawing/2014/main" id="{6E42B0BD-F781-4252-8C91-F7121AD8394D}"/>
              </a:ext>
            </a:extLst>
          </p:cNvPr>
          <p:cNvPicPr>
            <a:picLocks noChangeAspect="1"/>
          </p:cNvPicPr>
          <p:nvPr/>
        </p:nvPicPr>
        <p:blipFill>
          <a:blip r:embed="rId9"/>
          <a:stretch>
            <a:fillRect/>
          </a:stretch>
        </p:blipFill>
        <p:spPr>
          <a:xfrm>
            <a:off x="6304403" y="6487946"/>
            <a:ext cx="1186181" cy="1003080"/>
          </a:xfrm>
          <a:prstGeom prst="rect">
            <a:avLst/>
          </a:prstGeom>
        </p:spPr>
      </p:pic>
      <p:sp>
        <p:nvSpPr>
          <p:cNvPr id="17" name="TekstSylinder 16">
            <a:extLst>
              <a:ext uri="{FF2B5EF4-FFF2-40B4-BE49-F238E27FC236}">
                <a16:creationId xmlns:a16="http://schemas.microsoft.com/office/drawing/2014/main" id="{7E50BDAB-7D9A-46DD-8E19-91327D59DFD3}"/>
              </a:ext>
            </a:extLst>
          </p:cNvPr>
          <p:cNvSpPr txBox="1"/>
          <p:nvPr/>
        </p:nvSpPr>
        <p:spPr>
          <a:xfrm>
            <a:off x="6112367" y="7412292"/>
            <a:ext cx="2447264" cy="400110"/>
          </a:xfrm>
          <a:prstGeom prst="rect">
            <a:avLst/>
          </a:prstGeom>
          <a:noFill/>
        </p:spPr>
        <p:txBody>
          <a:bodyPr wrap="square" rtlCol="0">
            <a:spAutoFit/>
          </a:bodyPr>
          <a:lstStyle/>
          <a:p>
            <a:r>
              <a:rPr lang="nb-NO" sz="2000" b="1" dirty="0"/>
              <a:t>Arkitekturverktøy</a:t>
            </a:r>
          </a:p>
        </p:txBody>
      </p:sp>
      <p:cxnSp>
        <p:nvCxnSpPr>
          <p:cNvPr id="18" name="Rett linje 17">
            <a:extLst>
              <a:ext uri="{FF2B5EF4-FFF2-40B4-BE49-F238E27FC236}">
                <a16:creationId xmlns:a16="http://schemas.microsoft.com/office/drawing/2014/main" id="{F820FBBF-981F-4948-BCF7-2940AC74571A}"/>
              </a:ext>
            </a:extLst>
          </p:cNvPr>
          <p:cNvCxnSpPr>
            <a:cxnSpLocks/>
          </p:cNvCxnSpPr>
          <p:nvPr/>
        </p:nvCxnSpPr>
        <p:spPr>
          <a:xfrm flipV="1">
            <a:off x="4810281" y="6008576"/>
            <a:ext cx="428621" cy="55778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9" name="Rett linje 18">
            <a:extLst>
              <a:ext uri="{FF2B5EF4-FFF2-40B4-BE49-F238E27FC236}">
                <a16:creationId xmlns:a16="http://schemas.microsoft.com/office/drawing/2014/main" id="{9C034BC0-269E-446E-9FF8-E6A73E60BC75}"/>
              </a:ext>
            </a:extLst>
          </p:cNvPr>
          <p:cNvCxnSpPr>
            <a:cxnSpLocks/>
            <a:stCxn id="16" idx="0"/>
          </p:cNvCxnSpPr>
          <p:nvPr/>
        </p:nvCxnSpPr>
        <p:spPr>
          <a:xfrm flipH="1" flipV="1">
            <a:off x="6498432" y="5982716"/>
            <a:ext cx="399062" cy="50523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0" name="Plassholder for tekst 14">
            <a:extLst>
              <a:ext uri="{FF2B5EF4-FFF2-40B4-BE49-F238E27FC236}">
                <a16:creationId xmlns:a16="http://schemas.microsoft.com/office/drawing/2014/main" id="{E30916AF-C217-496C-8FA2-E0BE47CC33ED}"/>
              </a:ext>
            </a:extLst>
          </p:cNvPr>
          <p:cNvSpPr txBox="1">
            <a:spLocks/>
          </p:cNvSpPr>
          <p:nvPr/>
        </p:nvSpPr>
        <p:spPr>
          <a:xfrm>
            <a:off x="4112368" y="7721903"/>
            <a:ext cx="1708631" cy="940184"/>
          </a:xfrm>
          <a:prstGeom prst="rect">
            <a:avLst/>
          </a:prstGeom>
        </p:spPr>
        <p:txBody>
          <a:bodyPr vert="horz" lIns="0" tIns="0" rIns="0" bIns="0" rtlCol="0">
            <a:noAutofit/>
          </a:bodyPr>
          <a:lstStyle>
            <a:lvl1pPr marL="540000" indent="-540000" algn="l" defTabSz="1219085" rtl="0" eaLnBrk="1" latinLnBrk="0" hangingPunct="1">
              <a:lnSpc>
                <a:spcPct val="100000"/>
              </a:lnSpc>
              <a:spcBef>
                <a:spcPts val="2500"/>
              </a:spcBef>
              <a:buClr>
                <a:srgbClr val="00ADEE"/>
              </a:buClr>
              <a:buFont typeface="Arial" panose="020B0604020202020204" pitchFamily="34" charset="0"/>
              <a:buChar char="•"/>
              <a:defRPr sz="3700" kern="1200">
                <a:solidFill>
                  <a:schemeClr val="tx2"/>
                </a:solidFill>
                <a:latin typeface="+mn-lt"/>
                <a:ea typeface="+mn-ea"/>
                <a:cs typeface="+mn-cs"/>
              </a:defRPr>
            </a:lvl1pPr>
            <a:lvl2pPr marL="900000" indent="-360000" algn="l" defTabSz="1219085" rtl="0" eaLnBrk="1" latinLnBrk="0" hangingPunct="1">
              <a:lnSpc>
                <a:spcPct val="90000"/>
              </a:lnSpc>
              <a:spcBef>
                <a:spcPts val="1500"/>
              </a:spcBef>
              <a:buClr>
                <a:srgbClr val="00ADEE"/>
              </a:buClr>
              <a:buFont typeface="Arial" panose="020B0604020202020204" pitchFamily="34" charset="0"/>
              <a:buChar char="•"/>
              <a:defRPr sz="3200" kern="1200">
                <a:solidFill>
                  <a:schemeClr val="tx2"/>
                </a:solidFill>
                <a:latin typeface="+mn-lt"/>
                <a:ea typeface="+mn-ea"/>
                <a:cs typeface="+mn-cs"/>
              </a:defRPr>
            </a:lvl2pPr>
            <a:lvl3pPr marL="1260000" indent="-360000" algn="l" defTabSz="1219085" rtl="0" eaLnBrk="1" latinLnBrk="0" hangingPunct="1">
              <a:lnSpc>
                <a:spcPct val="90000"/>
              </a:lnSpc>
              <a:spcBef>
                <a:spcPts val="1500"/>
              </a:spcBef>
              <a:buClr>
                <a:srgbClr val="00ADEE"/>
              </a:buClr>
              <a:buFont typeface="Arial" panose="020B0604020202020204" pitchFamily="34" charset="0"/>
              <a:buChar char="•"/>
              <a:defRPr sz="2800" kern="1200">
                <a:solidFill>
                  <a:schemeClr val="tx2"/>
                </a:solidFill>
                <a:latin typeface="+mn-lt"/>
                <a:ea typeface="+mn-ea"/>
                <a:cs typeface="+mn-cs"/>
              </a:defRPr>
            </a:lvl3pPr>
            <a:lvl4pPr marL="1620000" indent="-360000" algn="l" defTabSz="1219085" rtl="0" eaLnBrk="1" latinLnBrk="0" hangingPunct="1">
              <a:lnSpc>
                <a:spcPct val="90000"/>
              </a:lnSpc>
              <a:spcBef>
                <a:spcPts val="1500"/>
              </a:spcBef>
              <a:buClr>
                <a:srgbClr val="00ADEE"/>
              </a:buClr>
              <a:buFont typeface="Arial" panose="020B0604020202020204" pitchFamily="34" charset="0"/>
              <a:buChar char="•"/>
              <a:defRPr sz="2400" kern="1200">
                <a:solidFill>
                  <a:schemeClr val="tx2"/>
                </a:solidFill>
                <a:latin typeface="+mn-lt"/>
                <a:ea typeface="+mn-ea"/>
                <a:cs typeface="+mn-cs"/>
              </a:defRPr>
            </a:lvl4pPr>
            <a:lvl5pPr marL="1980000" indent="-360000" algn="l" defTabSz="1219085" rtl="0" eaLnBrk="1" latinLnBrk="0" hangingPunct="1">
              <a:lnSpc>
                <a:spcPct val="90000"/>
              </a:lnSpc>
              <a:spcBef>
                <a:spcPts val="1500"/>
              </a:spcBef>
              <a:buClr>
                <a:srgbClr val="00ADEE"/>
              </a:buClr>
              <a:buFont typeface="Arial" panose="020B0604020202020204" pitchFamily="34" charset="0"/>
              <a:buChar char="•"/>
              <a:defRPr sz="2000" kern="1200">
                <a:solidFill>
                  <a:schemeClr val="tx2"/>
                </a:solidFill>
                <a:latin typeface="+mn-lt"/>
                <a:ea typeface="+mn-ea"/>
                <a:cs typeface="+mn-cs"/>
              </a:defRPr>
            </a:lvl5pPr>
            <a:lvl6pPr marL="3352484" indent="-304771" algn="l" defTabSz="1219085"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027" indent="-304771" algn="l" defTabSz="1219085"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569" indent="-304771" algn="l" defTabSz="1219085"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112" indent="-304771" algn="l" defTabSz="1219085"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a:lstStyle>
          <a:p>
            <a:pPr marL="0" indent="0">
              <a:buFont typeface="Arial" panose="020B0604020202020204" pitchFamily="34" charset="0"/>
              <a:buNone/>
            </a:pPr>
            <a:r>
              <a:rPr lang="nb-NO" sz="1800" dirty="0"/>
              <a:t>Tekstbasert dokumentasjon og figurer</a:t>
            </a:r>
            <a:endParaRPr lang="nb-NO" sz="1500" dirty="0"/>
          </a:p>
        </p:txBody>
      </p:sp>
      <p:sp>
        <p:nvSpPr>
          <p:cNvPr id="28" name="Pil: ned 27">
            <a:extLst>
              <a:ext uri="{FF2B5EF4-FFF2-40B4-BE49-F238E27FC236}">
                <a16:creationId xmlns:a16="http://schemas.microsoft.com/office/drawing/2014/main" id="{008A4040-94C5-4EF7-BBDE-0232FD6485AF}"/>
              </a:ext>
            </a:extLst>
          </p:cNvPr>
          <p:cNvSpPr/>
          <p:nvPr/>
        </p:nvSpPr>
        <p:spPr>
          <a:xfrm rot="10800000">
            <a:off x="5821000" y="4001120"/>
            <a:ext cx="233109" cy="694959"/>
          </a:xfrm>
          <a:prstGeom prst="downArrow">
            <a:avLst>
              <a:gd name="adj1" fmla="val 29036"/>
              <a:gd name="adj2" fmla="val 9454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pic>
        <p:nvPicPr>
          <p:cNvPr id="31" name="Bilde 30">
            <a:extLst>
              <a:ext uri="{FF2B5EF4-FFF2-40B4-BE49-F238E27FC236}">
                <a16:creationId xmlns:a16="http://schemas.microsoft.com/office/drawing/2014/main" id="{27D6B43A-F5FE-4707-B95F-9DDCCE1A8774}"/>
              </a:ext>
            </a:extLst>
          </p:cNvPr>
          <p:cNvPicPr>
            <a:picLocks noChangeAspect="1"/>
          </p:cNvPicPr>
          <p:nvPr/>
        </p:nvPicPr>
        <p:blipFill>
          <a:blip r:embed="rId10"/>
          <a:stretch>
            <a:fillRect/>
          </a:stretch>
        </p:blipFill>
        <p:spPr>
          <a:xfrm>
            <a:off x="6670349" y="3139920"/>
            <a:ext cx="488555" cy="408160"/>
          </a:xfrm>
          <a:prstGeom prst="rect">
            <a:avLst/>
          </a:prstGeom>
        </p:spPr>
      </p:pic>
      <p:pic>
        <p:nvPicPr>
          <p:cNvPr id="36" name="Bilde 35">
            <a:extLst>
              <a:ext uri="{FF2B5EF4-FFF2-40B4-BE49-F238E27FC236}">
                <a16:creationId xmlns:a16="http://schemas.microsoft.com/office/drawing/2014/main" id="{CD9422F9-A4D2-497A-A68B-3C75106DD2EA}"/>
              </a:ext>
            </a:extLst>
          </p:cNvPr>
          <p:cNvPicPr>
            <a:picLocks noChangeAspect="1"/>
          </p:cNvPicPr>
          <p:nvPr/>
        </p:nvPicPr>
        <p:blipFill>
          <a:blip r:embed="rId11"/>
          <a:stretch>
            <a:fillRect/>
          </a:stretch>
        </p:blipFill>
        <p:spPr>
          <a:xfrm>
            <a:off x="7995560" y="4816875"/>
            <a:ext cx="1425805" cy="952291"/>
          </a:xfrm>
          <a:prstGeom prst="rect">
            <a:avLst/>
          </a:prstGeom>
        </p:spPr>
      </p:pic>
      <p:sp>
        <p:nvSpPr>
          <p:cNvPr id="39" name="Plassholder for tekst 14">
            <a:extLst>
              <a:ext uri="{FF2B5EF4-FFF2-40B4-BE49-F238E27FC236}">
                <a16:creationId xmlns:a16="http://schemas.microsoft.com/office/drawing/2014/main" id="{3DCAE70D-9C43-4D34-8570-893AE66649B1}"/>
              </a:ext>
            </a:extLst>
          </p:cNvPr>
          <p:cNvSpPr txBox="1">
            <a:spLocks/>
          </p:cNvSpPr>
          <p:nvPr/>
        </p:nvSpPr>
        <p:spPr>
          <a:xfrm>
            <a:off x="8025553" y="5880218"/>
            <a:ext cx="2012741" cy="509062"/>
          </a:xfrm>
          <a:prstGeom prst="rect">
            <a:avLst/>
          </a:prstGeom>
        </p:spPr>
        <p:txBody>
          <a:bodyPr vert="horz" lIns="0" tIns="0" rIns="0" bIns="0" rtlCol="0">
            <a:noAutofit/>
          </a:bodyPr>
          <a:lstStyle>
            <a:lvl1pPr marL="540000" indent="-540000" algn="l" defTabSz="1219085" rtl="0" eaLnBrk="1" latinLnBrk="0" hangingPunct="1">
              <a:lnSpc>
                <a:spcPct val="100000"/>
              </a:lnSpc>
              <a:spcBef>
                <a:spcPts val="2500"/>
              </a:spcBef>
              <a:buClr>
                <a:srgbClr val="00ADEE"/>
              </a:buClr>
              <a:buFont typeface="Arial" panose="020B0604020202020204" pitchFamily="34" charset="0"/>
              <a:buChar char="•"/>
              <a:defRPr sz="3700" kern="1200">
                <a:solidFill>
                  <a:schemeClr val="tx2"/>
                </a:solidFill>
                <a:latin typeface="+mn-lt"/>
                <a:ea typeface="+mn-ea"/>
                <a:cs typeface="+mn-cs"/>
              </a:defRPr>
            </a:lvl1pPr>
            <a:lvl2pPr marL="900000" indent="-360000" algn="l" defTabSz="1219085" rtl="0" eaLnBrk="1" latinLnBrk="0" hangingPunct="1">
              <a:lnSpc>
                <a:spcPct val="90000"/>
              </a:lnSpc>
              <a:spcBef>
                <a:spcPts val="1500"/>
              </a:spcBef>
              <a:buClr>
                <a:srgbClr val="00ADEE"/>
              </a:buClr>
              <a:buFont typeface="Arial" panose="020B0604020202020204" pitchFamily="34" charset="0"/>
              <a:buChar char="•"/>
              <a:defRPr sz="3200" kern="1200">
                <a:solidFill>
                  <a:schemeClr val="tx2"/>
                </a:solidFill>
                <a:latin typeface="+mn-lt"/>
                <a:ea typeface="+mn-ea"/>
                <a:cs typeface="+mn-cs"/>
              </a:defRPr>
            </a:lvl2pPr>
            <a:lvl3pPr marL="1260000" indent="-360000" algn="l" defTabSz="1219085" rtl="0" eaLnBrk="1" latinLnBrk="0" hangingPunct="1">
              <a:lnSpc>
                <a:spcPct val="90000"/>
              </a:lnSpc>
              <a:spcBef>
                <a:spcPts val="1500"/>
              </a:spcBef>
              <a:buClr>
                <a:srgbClr val="00ADEE"/>
              </a:buClr>
              <a:buFont typeface="Arial" panose="020B0604020202020204" pitchFamily="34" charset="0"/>
              <a:buChar char="•"/>
              <a:defRPr sz="2800" kern="1200">
                <a:solidFill>
                  <a:schemeClr val="tx2"/>
                </a:solidFill>
                <a:latin typeface="+mn-lt"/>
                <a:ea typeface="+mn-ea"/>
                <a:cs typeface="+mn-cs"/>
              </a:defRPr>
            </a:lvl3pPr>
            <a:lvl4pPr marL="1620000" indent="-360000" algn="l" defTabSz="1219085" rtl="0" eaLnBrk="1" latinLnBrk="0" hangingPunct="1">
              <a:lnSpc>
                <a:spcPct val="90000"/>
              </a:lnSpc>
              <a:spcBef>
                <a:spcPts val="1500"/>
              </a:spcBef>
              <a:buClr>
                <a:srgbClr val="00ADEE"/>
              </a:buClr>
              <a:buFont typeface="Arial" panose="020B0604020202020204" pitchFamily="34" charset="0"/>
              <a:buChar char="•"/>
              <a:defRPr sz="2400" kern="1200">
                <a:solidFill>
                  <a:schemeClr val="tx2"/>
                </a:solidFill>
                <a:latin typeface="+mn-lt"/>
                <a:ea typeface="+mn-ea"/>
                <a:cs typeface="+mn-cs"/>
              </a:defRPr>
            </a:lvl4pPr>
            <a:lvl5pPr marL="1980000" indent="-360000" algn="l" defTabSz="1219085" rtl="0" eaLnBrk="1" latinLnBrk="0" hangingPunct="1">
              <a:lnSpc>
                <a:spcPct val="90000"/>
              </a:lnSpc>
              <a:spcBef>
                <a:spcPts val="1500"/>
              </a:spcBef>
              <a:buClr>
                <a:srgbClr val="00ADEE"/>
              </a:buClr>
              <a:buFont typeface="Arial" panose="020B0604020202020204" pitchFamily="34" charset="0"/>
              <a:buChar char="•"/>
              <a:defRPr sz="2000" kern="1200">
                <a:solidFill>
                  <a:schemeClr val="tx2"/>
                </a:solidFill>
                <a:latin typeface="+mn-lt"/>
                <a:ea typeface="+mn-ea"/>
                <a:cs typeface="+mn-cs"/>
              </a:defRPr>
            </a:lvl5pPr>
            <a:lvl6pPr marL="3352484" indent="-304771" algn="l" defTabSz="1219085"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027" indent="-304771" algn="l" defTabSz="1219085"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569" indent="-304771" algn="l" defTabSz="1219085"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112" indent="-304771" algn="l" defTabSz="1219085"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a:lstStyle>
          <a:p>
            <a:pPr marL="0" indent="0">
              <a:buNone/>
            </a:pPr>
            <a:r>
              <a:rPr lang="nb-NO" sz="1800" b="1" dirty="0"/>
              <a:t>Analyseverktøy</a:t>
            </a:r>
            <a:endParaRPr lang="nb-NO" sz="1500" b="1" dirty="0"/>
          </a:p>
        </p:txBody>
      </p:sp>
      <p:sp>
        <p:nvSpPr>
          <p:cNvPr id="44" name="Plassholder for tekst 14">
            <a:extLst>
              <a:ext uri="{FF2B5EF4-FFF2-40B4-BE49-F238E27FC236}">
                <a16:creationId xmlns:a16="http://schemas.microsoft.com/office/drawing/2014/main" id="{282E22DA-CF5F-4BF9-85B2-314A00B9CA0C}"/>
              </a:ext>
            </a:extLst>
          </p:cNvPr>
          <p:cNvSpPr txBox="1">
            <a:spLocks/>
          </p:cNvSpPr>
          <p:nvPr/>
        </p:nvSpPr>
        <p:spPr>
          <a:xfrm>
            <a:off x="6171391" y="7759433"/>
            <a:ext cx="2678132" cy="917163"/>
          </a:xfrm>
          <a:prstGeom prst="rect">
            <a:avLst/>
          </a:prstGeom>
        </p:spPr>
        <p:txBody>
          <a:bodyPr vert="horz" lIns="0" tIns="0" rIns="0" bIns="0" rtlCol="0">
            <a:normAutofit fontScale="25000" lnSpcReduction="20000"/>
          </a:bodyPr>
          <a:lstStyle>
            <a:lvl1pPr marL="540000" indent="-540000" algn="l" defTabSz="1219085" rtl="0" eaLnBrk="1" latinLnBrk="0" hangingPunct="1">
              <a:lnSpc>
                <a:spcPct val="100000"/>
              </a:lnSpc>
              <a:spcBef>
                <a:spcPts val="2500"/>
              </a:spcBef>
              <a:buClr>
                <a:srgbClr val="00ADEE"/>
              </a:buClr>
              <a:buFont typeface="Arial" panose="020B0604020202020204" pitchFamily="34" charset="0"/>
              <a:buChar char="•"/>
              <a:defRPr sz="3700" kern="1200">
                <a:solidFill>
                  <a:schemeClr val="tx2"/>
                </a:solidFill>
                <a:latin typeface="+mn-lt"/>
                <a:ea typeface="+mn-ea"/>
                <a:cs typeface="+mn-cs"/>
              </a:defRPr>
            </a:lvl1pPr>
            <a:lvl2pPr marL="900000" indent="-360000" algn="l" defTabSz="1219085" rtl="0" eaLnBrk="1" latinLnBrk="0" hangingPunct="1">
              <a:lnSpc>
                <a:spcPct val="90000"/>
              </a:lnSpc>
              <a:spcBef>
                <a:spcPts val="1500"/>
              </a:spcBef>
              <a:buClr>
                <a:srgbClr val="00ADEE"/>
              </a:buClr>
              <a:buFont typeface="Arial" panose="020B0604020202020204" pitchFamily="34" charset="0"/>
              <a:buChar char="•"/>
              <a:defRPr sz="3200" kern="1200">
                <a:solidFill>
                  <a:schemeClr val="tx2"/>
                </a:solidFill>
                <a:latin typeface="+mn-lt"/>
                <a:ea typeface="+mn-ea"/>
                <a:cs typeface="+mn-cs"/>
              </a:defRPr>
            </a:lvl2pPr>
            <a:lvl3pPr marL="1260000" indent="-360000" algn="l" defTabSz="1219085" rtl="0" eaLnBrk="1" latinLnBrk="0" hangingPunct="1">
              <a:lnSpc>
                <a:spcPct val="90000"/>
              </a:lnSpc>
              <a:spcBef>
                <a:spcPts val="1500"/>
              </a:spcBef>
              <a:buClr>
                <a:srgbClr val="00ADEE"/>
              </a:buClr>
              <a:buFont typeface="Arial" panose="020B0604020202020204" pitchFamily="34" charset="0"/>
              <a:buChar char="•"/>
              <a:defRPr sz="2800" kern="1200">
                <a:solidFill>
                  <a:schemeClr val="tx2"/>
                </a:solidFill>
                <a:latin typeface="+mn-lt"/>
                <a:ea typeface="+mn-ea"/>
                <a:cs typeface="+mn-cs"/>
              </a:defRPr>
            </a:lvl3pPr>
            <a:lvl4pPr marL="1620000" indent="-360000" algn="l" defTabSz="1219085" rtl="0" eaLnBrk="1" latinLnBrk="0" hangingPunct="1">
              <a:lnSpc>
                <a:spcPct val="90000"/>
              </a:lnSpc>
              <a:spcBef>
                <a:spcPts val="1500"/>
              </a:spcBef>
              <a:buClr>
                <a:srgbClr val="00ADEE"/>
              </a:buClr>
              <a:buFont typeface="Arial" panose="020B0604020202020204" pitchFamily="34" charset="0"/>
              <a:buChar char="•"/>
              <a:defRPr sz="2400" kern="1200">
                <a:solidFill>
                  <a:schemeClr val="tx2"/>
                </a:solidFill>
                <a:latin typeface="+mn-lt"/>
                <a:ea typeface="+mn-ea"/>
                <a:cs typeface="+mn-cs"/>
              </a:defRPr>
            </a:lvl4pPr>
            <a:lvl5pPr marL="1980000" indent="-360000" algn="l" defTabSz="1219085" rtl="0" eaLnBrk="1" latinLnBrk="0" hangingPunct="1">
              <a:lnSpc>
                <a:spcPct val="90000"/>
              </a:lnSpc>
              <a:spcBef>
                <a:spcPts val="1500"/>
              </a:spcBef>
              <a:buClr>
                <a:srgbClr val="00ADEE"/>
              </a:buClr>
              <a:buFont typeface="Arial" panose="020B0604020202020204" pitchFamily="34" charset="0"/>
              <a:buChar char="•"/>
              <a:defRPr sz="2000" kern="1200">
                <a:solidFill>
                  <a:schemeClr val="tx2"/>
                </a:solidFill>
                <a:latin typeface="+mn-lt"/>
                <a:ea typeface="+mn-ea"/>
                <a:cs typeface="+mn-cs"/>
              </a:defRPr>
            </a:lvl5pPr>
            <a:lvl6pPr marL="3352484" indent="-304771" algn="l" defTabSz="1219085"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027" indent="-304771" algn="l" defTabSz="1219085"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569" indent="-304771" algn="l" defTabSz="1219085"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112" indent="-304771" algn="l" defTabSz="1219085"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a:lstStyle>
          <a:p>
            <a:pPr marL="0" indent="0">
              <a:buNone/>
            </a:pPr>
            <a:r>
              <a:rPr lang="nb-NO" sz="7200" dirty="0"/>
              <a:t>Modeller, kataloger, analyse, samarbeid, visualisering, rapportering, publisering</a:t>
            </a:r>
          </a:p>
        </p:txBody>
      </p:sp>
      <p:sp>
        <p:nvSpPr>
          <p:cNvPr id="45" name="Rektangel 44">
            <a:extLst>
              <a:ext uri="{FF2B5EF4-FFF2-40B4-BE49-F238E27FC236}">
                <a16:creationId xmlns:a16="http://schemas.microsoft.com/office/drawing/2014/main" id="{172D4D0D-D701-4276-8141-F929492C3E39}"/>
              </a:ext>
            </a:extLst>
          </p:cNvPr>
          <p:cNvSpPr/>
          <p:nvPr/>
        </p:nvSpPr>
        <p:spPr>
          <a:xfrm>
            <a:off x="2067791" y="2461865"/>
            <a:ext cx="8947872" cy="136096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nb-NO" sz="2000" dirty="0"/>
              <a:t>Presentasjon for </a:t>
            </a:r>
          </a:p>
          <a:p>
            <a:pPr algn="ctr"/>
            <a:r>
              <a:rPr lang="nb-NO" sz="2000" dirty="0"/>
              <a:t>ulike formål og målgrupper</a:t>
            </a:r>
          </a:p>
        </p:txBody>
      </p:sp>
      <p:pic>
        <p:nvPicPr>
          <p:cNvPr id="63" name="Bilde 62">
            <a:extLst>
              <a:ext uri="{FF2B5EF4-FFF2-40B4-BE49-F238E27FC236}">
                <a16:creationId xmlns:a16="http://schemas.microsoft.com/office/drawing/2014/main" id="{D8A0B2B3-F777-43A2-A18B-B0C2DCA34815}"/>
              </a:ext>
            </a:extLst>
          </p:cNvPr>
          <p:cNvPicPr>
            <a:picLocks noChangeAspect="1"/>
          </p:cNvPicPr>
          <p:nvPr/>
        </p:nvPicPr>
        <p:blipFill>
          <a:blip r:embed="rId10"/>
          <a:stretch>
            <a:fillRect/>
          </a:stretch>
        </p:blipFill>
        <p:spPr>
          <a:xfrm>
            <a:off x="8543368" y="3063022"/>
            <a:ext cx="488555" cy="408160"/>
          </a:xfrm>
          <a:prstGeom prst="rect">
            <a:avLst/>
          </a:prstGeom>
        </p:spPr>
      </p:pic>
      <p:sp>
        <p:nvSpPr>
          <p:cNvPr id="87" name="Pil: ned 86">
            <a:extLst>
              <a:ext uri="{FF2B5EF4-FFF2-40B4-BE49-F238E27FC236}">
                <a16:creationId xmlns:a16="http://schemas.microsoft.com/office/drawing/2014/main" id="{E01AF6D0-F7A0-4D7E-9ED9-3FF58692F1D6}"/>
              </a:ext>
            </a:extLst>
          </p:cNvPr>
          <p:cNvSpPr/>
          <p:nvPr/>
        </p:nvSpPr>
        <p:spPr>
          <a:xfrm rot="10800000">
            <a:off x="8598522" y="3923089"/>
            <a:ext cx="226353" cy="893786"/>
          </a:xfrm>
          <a:prstGeom prst="downArrow">
            <a:avLst>
              <a:gd name="adj1" fmla="val 29036"/>
              <a:gd name="adj2" fmla="val 9454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07" name="Pil: ned 106">
            <a:extLst>
              <a:ext uri="{FF2B5EF4-FFF2-40B4-BE49-F238E27FC236}">
                <a16:creationId xmlns:a16="http://schemas.microsoft.com/office/drawing/2014/main" id="{8F7836E0-0947-441F-B370-6713F09DF0DC}"/>
              </a:ext>
            </a:extLst>
          </p:cNvPr>
          <p:cNvSpPr/>
          <p:nvPr/>
        </p:nvSpPr>
        <p:spPr>
          <a:xfrm rot="16200000">
            <a:off x="7590617" y="5038569"/>
            <a:ext cx="282458" cy="641921"/>
          </a:xfrm>
          <a:prstGeom prst="downArrow">
            <a:avLst>
              <a:gd name="adj1" fmla="val 29036"/>
              <a:gd name="adj2" fmla="val 9454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cxnSp>
        <p:nvCxnSpPr>
          <p:cNvPr id="108" name="Kobling: vinkel 107">
            <a:extLst>
              <a:ext uri="{FF2B5EF4-FFF2-40B4-BE49-F238E27FC236}">
                <a16:creationId xmlns:a16="http://schemas.microsoft.com/office/drawing/2014/main" id="{E71A2139-D120-47F1-8CAA-4E293FFE65F3}"/>
              </a:ext>
            </a:extLst>
          </p:cNvPr>
          <p:cNvCxnSpPr>
            <a:cxnSpLocks/>
          </p:cNvCxnSpPr>
          <p:nvPr/>
        </p:nvCxnSpPr>
        <p:spPr>
          <a:xfrm rot="10800000" flipV="1">
            <a:off x="7055970" y="5769166"/>
            <a:ext cx="1652494" cy="909800"/>
          </a:xfrm>
          <a:prstGeom prst="bentConnector3">
            <a:avLst>
              <a:gd name="adj1" fmla="val 1582"/>
            </a:avLst>
          </a:prstGeom>
          <a:ln>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140314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2A82675C-F416-439C-934B-187539167DA0}"/>
              </a:ext>
            </a:extLst>
          </p:cNvPr>
          <p:cNvSpPr>
            <a:spLocks noGrp="1"/>
          </p:cNvSpPr>
          <p:nvPr>
            <p:ph type="title"/>
          </p:nvPr>
        </p:nvSpPr>
        <p:spPr>
          <a:xfrm>
            <a:off x="1800225" y="467404"/>
            <a:ext cx="11701463" cy="692497"/>
          </a:xfrm>
        </p:spPr>
        <p:txBody>
          <a:bodyPr>
            <a:normAutofit fontScale="90000"/>
          </a:bodyPr>
          <a:lstStyle/>
          <a:p>
            <a:r>
              <a:rPr lang="nb-NO" dirty="0"/>
              <a:t>Konseptskisse nasjonalt arkitekturbibliotek (4)</a:t>
            </a:r>
          </a:p>
        </p:txBody>
      </p:sp>
      <p:pic>
        <p:nvPicPr>
          <p:cNvPr id="6" name="Grafikk 5" descr="Bruker">
            <a:extLst>
              <a:ext uri="{FF2B5EF4-FFF2-40B4-BE49-F238E27FC236}">
                <a16:creationId xmlns:a16="http://schemas.microsoft.com/office/drawing/2014/main" id="{79B8D6D7-01D6-45C2-9B07-C4066D81599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335250" y="2010958"/>
            <a:ext cx="506825" cy="506825"/>
          </a:xfrm>
          <a:prstGeom prst="rect">
            <a:avLst/>
          </a:prstGeom>
        </p:spPr>
      </p:pic>
      <p:sp>
        <p:nvSpPr>
          <p:cNvPr id="8" name="Rektangel 7">
            <a:extLst>
              <a:ext uri="{FF2B5EF4-FFF2-40B4-BE49-F238E27FC236}">
                <a16:creationId xmlns:a16="http://schemas.microsoft.com/office/drawing/2014/main" id="{78E0E8A2-10ED-4FA5-B7F8-5938CC73A79C}"/>
              </a:ext>
            </a:extLst>
          </p:cNvPr>
          <p:cNvSpPr/>
          <p:nvPr/>
        </p:nvSpPr>
        <p:spPr>
          <a:xfrm>
            <a:off x="2287349" y="2700313"/>
            <a:ext cx="8947872" cy="133978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nb-NO" sz="2000" dirty="0"/>
              <a:t>Presentasjon for </a:t>
            </a:r>
          </a:p>
          <a:p>
            <a:pPr algn="ctr"/>
            <a:r>
              <a:rPr lang="nb-NO" sz="2000" dirty="0"/>
              <a:t>ulike formål og målgrupper</a:t>
            </a:r>
          </a:p>
        </p:txBody>
      </p:sp>
      <p:pic>
        <p:nvPicPr>
          <p:cNvPr id="9" name="Grafikk 8" descr="Bruker">
            <a:extLst>
              <a:ext uri="{FF2B5EF4-FFF2-40B4-BE49-F238E27FC236}">
                <a16:creationId xmlns:a16="http://schemas.microsoft.com/office/drawing/2014/main" id="{7467558B-491E-4EDD-9F3C-2F57254037E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557969" y="2016307"/>
            <a:ext cx="506825" cy="506825"/>
          </a:xfrm>
          <a:prstGeom prst="rect">
            <a:avLst/>
          </a:prstGeom>
        </p:spPr>
      </p:pic>
      <p:pic>
        <p:nvPicPr>
          <p:cNvPr id="10" name="Grafikk 9" descr="Bruker">
            <a:extLst>
              <a:ext uri="{FF2B5EF4-FFF2-40B4-BE49-F238E27FC236}">
                <a16:creationId xmlns:a16="http://schemas.microsoft.com/office/drawing/2014/main" id="{BF808CB3-782B-4D13-9562-5AEE7AC353A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873793" y="2027905"/>
            <a:ext cx="506825" cy="506825"/>
          </a:xfrm>
          <a:prstGeom prst="rect">
            <a:avLst/>
          </a:prstGeom>
        </p:spPr>
      </p:pic>
      <p:sp>
        <p:nvSpPr>
          <p:cNvPr id="11" name="TekstSylinder 10">
            <a:extLst>
              <a:ext uri="{FF2B5EF4-FFF2-40B4-BE49-F238E27FC236}">
                <a16:creationId xmlns:a16="http://schemas.microsoft.com/office/drawing/2014/main" id="{9CA78814-ABD0-4F90-A61F-CE811C8985CE}"/>
              </a:ext>
            </a:extLst>
          </p:cNvPr>
          <p:cNvSpPr txBox="1"/>
          <p:nvPr/>
        </p:nvSpPr>
        <p:spPr>
          <a:xfrm>
            <a:off x="5307241" y="1415686"/>
            <a:ext cx="1372588" cy="646331"/>
          </a:xfrm>
          <a:prstGeom prst="rect">
            <a:avLst/>
          </a:prstGeom>
          <a:noFill/>
        </p:spPr>
        <p:txBody>
          <a:bodyPr wrap="square" rtlCol="0">
            <a:spAutoFit/>
          </a:bodyPr>
          <a:lstStyle/>
          <a:p>
            <a:r>
              <a:rPr lang="nb-NO" sz="1800" b="1" dirty="0"/>
              <a:t>Styrings-</a:t>
            </a:r>
          </a:p>
          <a:p>
            <a:r>
              <a:rPr lang="nb-NO" sz="1800" b="1" dirty="0"/>
              <a:t>organer</a:t>
            </a:r>
          </a:p>
        </p:txBody>
      </p:sp>
      <p:pic>
        <p:nvPicPr>
          <p:cNvPr id="12" name="Grafikk 11" descr="Bruker">
            <a:extLst>
              <a:ext uri="{FF2B5EF4-FFF2-40B4-BE49-F238E27FC236}">
                <a16:creationId xmlns:a16="http://schemas.microsoft.com/office/drawing/2014/main" id="{BB9371D5-C18B-4CD3-8D99-0B44DAC3648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843099" y="2044168"/>
            <a:ext cx="506825" cy="506825"/>
          </a:xfrm>
          <a:prstGeom prst="rect">
            <a:avLst/>
          </a:prstGeom>
        </p:spPr>
      </p:pic>
      <p:sp>
        <p:nvSpPr>
          <p:cNvPr id="13" name="Magnetplate 12">
            <a:extLst>
              <a:ext uri="{FF2B5EF4-FFF2-40B4-BE49-F238E27FC236}">
                <a16:creationId xmlns:a16="http://schemas.microsoft.com/office/drawing/2014/main" id="{7C5A3D9E-CE6E-4D44-A58D-C770357364AA}"/>
              </a:ext>
            </a:extLst>
          </p:cNvPr>
          <p:cNvSpPr/>
          <p:nvPr/>
        </p:nvSpPr>
        <p:spPr>
          <a:xfrm>
            <a:off x="4378656" y="4696080"/>
            <a:ext cx="3019647" cy="1352103"/>
          </a:xfrm>
          <a:prstGeom prst="flowChartMagneticDisk">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nb-NO" sz="2000" dirty="0">
                <a:cs typeface="Arial"/>
              </a:rPr>
              <a:t>Nasjonalt arkitekturbibliotek</a:t>
            </a:r>
          </a:p>
        </p:txBody>
      </p:sp>
      <p:pic>
        <p:nvPicPr>
          <p:cNvPr id="14" name="Picture 2" descr="GitHub Logomark">
            <a:extLst>
              <a:ext uri="{FF2B5EF4-FFF2-40B4-BE49-F238E27FC236}">
                <a16:creationId xmlns:a16="http://schemas.microsoft.com/office/drawing/2014/main" id="{A6425B66-5A7B-40BB-AB7D-3ACF01DC623D}"/>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112368" y="6389280"/>
            <a:ext cx="1118078" cy="111807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GitHub Logotype">
            <a:extLst>
              <a:ext uri="{FF2B5EF4-FFF2-40B4-BE49-F238E27FC236}">
                <a16:creationId xmlns:a16="http://schemas.microsoft.com/office/drawing/2014/main" id="{97A2CF62-7AFE-47F2-8487-77C3932D6629}"/>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201470" y="7438707"/>
            <a:ext cx="805925" cy="210548"/>
          </a:xfrm>
          <a:prstGeom prst="rect">
            <a:avLst/>
          </a:prstGeom>
          <a:noFill/>
          <a:extLst>
            <a:ext uri="{909E8E84-426E-40DD-AFC4-6F175D3DCCD1}">
              <a14:hiddenFill xmlns:a14="http://schemas.microsoft.com/office/drawing/2010/main">
                <a:solidFill>
                  <a:srgbClr val="FFFFFF"/>
                </a:solidFill>
              </a14:hiddenFill>
            </a:ext>
          </a:extLst>
        </p:spPr>
      </p:pic>
      <p:pic>
        <p:nvPicPr>
          <p:cNvPr id="16" name="Bilde 15">
            <a:extLst>
              <a:ext uri="{FF2B5EF4-FFF2-40B4-BE49-F238E27FC236}">
                <a16:creationId xmlns:a16="http://schemas.microsoft.com/office/drawing/2014/main" id="{6E42B0BD-F781-4252-8C91-F7121AD8394D}"/>
              </a:ext>
            </a:extLst>
          </p:cNvPr>
          <p:cNvPicPr>
            <a:picLocks noChangeAspect="1"/>
          </p:cNvPicPr>
          <p:nvPr/>
        </p:nvPicPr>
        <p:blipFill>
          <a:blip r:embed="rId10"/>
          <a:stretch>
            <a:fillRect/>
          </a:stretch>
        </p:blipFill>
        <p:spPr>
          <a:xfrm>
            <a:off x="6304403" y="6487946"/>
            <a:ext cx="1186181" cy="1003080"/>
          </a:xfrm>
          <a:prstGeom prst="rect">
            <a:avLst/>
          </a:prstGeom>
        </p:spPr>
      </p:pic>
      <p:sp>
        <p:nvSpPr>
          <p:cNvPr id="17" name="TekstSylinder 16">
            <a:extLst>
              <a:ext uri="{FF2B5EF4-FFF2-40B4-BE49-F238E27FC236}">
                <a16:creationId xmlns:a16="http://schemas.microsoft.com/office/drawing/2014/main" id="{7E50BDAB-7D9A-46DD-8E19-91327D59DFD3}"/>
              </a:ext>
            </a:extLst>
          </p:cNvPr>
          <p:cNvSpPr txBox="1"/>
          <p:nvPr/>
        </p:nvSpPr>
        <p:spPr>
          <a:xfrm>
            <a:off x="6112367" y="7412292"/>
            <a:ext cx="2447264" cy="400110"/>
          </a:xfrm>
          <a:prstGeom prst="rect">
            <a:avLst/>
          </a:prstGeom>
          <a:noFill/>
        </p:spPr>
        <p:txBody>
          <a:bodyPr wrap="square" rtlCol="0">
            <a:spAutoFit/>
          </a:bodyPr>
          <a:lstStyle/>
          <a:p>
            <a:r>
              <a:rPr lang="nb-NO" sz="2000" b="1" dirty="0"/>
              <a:t>Arkitekturverktøy</a:t>
            </a:r>
          </a:p>
        </p:txBody>
      </p:sp>
      <p:cxnSp>
        <p:nvCxnSpPr>
          <p:cNvPr id="18" name="Rett linje 17">
            <a:extLst>
              <a:ext uri="{FF2B5EF4-FFF2-40B4-BE49-F238E27FC236}">
                <a16:creationId xmlns:a16="http://schemas.microsoft.com/office/drawing/2014/main" id="{F820FBBF-981F-4948-BCF7-2940AC74571A}"/>
              </a:ext>
            </a:extLst>
          </p:cNvPr>
          <p:cNvCxnSpPr>
            <a:cxnSpLocks/>
          </p:cNvCxnSpPr>
          <p:nvPr/>
        </p:nvCxnSpPr>
        <p:spPr>
          <a:xfrm flipV="1">
            <a:off x="4810281" y="6008576"/>
            <a:ext cx="428621" cy="55778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9" name="Rett linje 18">
            <a:extLst>
              <a:ext uri="{FF2B5EF4-FFF2-40B4-BE49-F238E27FC236}">
                <a16:creationId xmlns:a16="http://schemas.microsoft.com/office/drawing/2014/main" id="{9C034BC0-269E-446E-9FF8-E6A73E60BC75}"/>
              </a:ext>
            </a:extLst>
          </p:cNvPr>
          <p:cNvCxnSpPr>
            <a:cxnSpLocks/>
            <a:stCxn id="16" idx="0"/>
          </p:cNvCxnSpPr>
          <p:nvPr/>
        </p:nvCxnSpPr>
        <p:spPr>
          <a:xfrm flipH="1" flipV="1">
            <a:off x="6498432" y="5982716"/>
            <a:ext cx="399062" cy="50523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0" name="Plassholder for tekst 14">
            <a:extLst>
              <a:ext uri="{FF2B5EF4-FFF2-40B4-BE49-F238E27FC236}">
                <a16:creationId xmlns:a16="http://schemas.microsoft.com/office/drawing/2014/main" id="{E30916AF-C217-496C-8FA2-E0BE47CC33ED}"/>
              </a:ext>
            </a:extLst>
          </p:cNvPr>
          <p:cNvSpPr txBox="1">
            <a:spLocks/>
          </p:cNvSpPr>
          <p:nvPr/>
        </p:nvSpPr>
        <p:spPr>
          <a:xfrm>
            <a:off x="4112368" y="7721903"/>
            <a:ext cx="1708631" cy="940184"/>
          </a:xfrm>
          <a:prstGeom prst="rect">
            <a:avLst/>
          </a:prstGeom>
        </p:spPr>
        <p:txBody>
          <a:bodyPr vert="horz" lIns="0" tIns="0" rIns="0" bIns="0" rtlCol="0">
            <a:noAutofit/>
          </a:bodyPr>
          <a:lstStyle>
            <a:lvl1pPr marL="540000" indent="-540000" algn="l" defTabSz="1219085" rtl="0" eaLnBrk="1" latinLnBrk="0" hangingPunct="1">
              <a:lnSpc>
                <a:spcPct val="100000"/>
              </a:lnSpc>
              <a:spcBef>
                <a:spcPts val="2500"/>
              </a:spcBef>
              <a:buClr>
                <a:srgbClr val="00ADEE"/>
              </a:buClr>
              <a:buFont typeface="Arial" panose="020B0604020202020204" pitchFamily="34" charset="0"/>
              <a:buChar char="•"/>
              <a:defRPr sz="3700" kern="1200">
                <a:solidFill>
                  <a:schemeClr val="tx2"/>
                </a:solidFill>
                <a:latin typeface="+mn-lt"/>
                <a:ea typeface="+mn-ea"/>
                <a:cs typeface="+mn-cs"/>
              </a:defRPr>
            </a:lvl1pPr>
            <a:lvl2pPr marL="900000" indent="-360000" algn="l" defTabSz="1219085" rtl="0" eaLnBrk="1" latinLnBrk="0" hangingPunct="1">
              <a:lnSpc>
                <a:spcPct val="90000"/>
              </a:lnSpc>
              <a:spcBef>
                <a:spcPts val="1500"/>
              </a:spcBef>
              <a:buClr>
                <a:srgbClr val="00ADEE"/>
              </a:buClr>
              <a:buFont typeface="Arial" panose="020B0604020202020204" pitchFamily="34" charset="0"/>
              <a:buChar char="•"/>
              <a:defRPr sz="3200" kern="1200">
                <a:solidFill>
                  <a:schemeClr val="tx2"/>
                </a:solidFill>
                <a:latin typeface="+mn-lt"/>
                <a:ea typeface="+mn-ea"/>
                <a:cs typeface="+mn-cs"/>
              </a:defRPr>
            </a:lvl2pPr>
            <a:lvl3pPr marL="1260000" indent="-360000" algn="l" defTabSz="1219085" rtl="0" eaLnBrk="1" latinLnBrk="0" hangingPunct="1">
              <a:lnSpc>
                <a:spcPct val="90000"/>
              </a:lnSpc>
              <a:spcBef>
                <a:spcPts val="1500"/>
              </a:spcBef>
              <a:buClr>
                <a:srgbClr val="00ADEE"/>
              </a:buClr>
              <a:buFont typeface="Arial" panose="020B0604020202020204" pitchFamily="34" charset="0"/>
              <a:buChar char="•"/>
              <a:defRPr sz="2800" kern="1200">
                <a:solidFill>
                  <a:schemeClr val="tx2"/>
                </a:solidFill>
                <a:latin typeface="+mn-lt"/>
                <a:ea typeface="+mn-ea"/>
                <a:cs typeface="+mn-cs"/>
              </a:defRPr>
            </a:lvl3pPr>
            <a:lvl4pPr marL="1620000" indent="-360000" algn="l" defTabSz="1219085" rtl="0" eaLnBrk="1" latinLnBrk="0" hangingPunct="1">
              <a:lnSpc>
                <a:spcPct val="90000"/>
              </a:lnSpc>
              <a:spcBef>
                <a:spcPts val="1500"/>
              </a:spcBef>
              <a:buClr>
                <a:srgbClr val="00ADEE"/>
              </a:buClr>
              <a:buFont typeface="Arial" panose="020B0604020202020204" pitchFamily="34" charset="0"/>
              <a:buChar char="•"/>
              <a:defRPr sz="2400" kern="1200">
                <a:solidFill>
                  <a:schemeClr val="tx2"/>
                </a:solidFill>
                <a:latin typeface="+mn-lt"/>
                <a:ea typeface="+mn-ea"/>
                <a:cs typeface="+mn-cs"/>
              </a:defRPr>
            </a:lvl4pPr>
            <a:lvl5pPr marL="1980000" indent="-360000" algn="l" defTabSz="1219085" rtl="0" eaLnBrk="1" latinLnBrk="0" hangingPunct="1">
              <a:lnSpc>
                <a:spcPct val="90000"/>
              </a:lnSpc>
              <a:spcBef>
                <a:spcPts val="1500"/>
              </a:spcBef>
              <a:buClr>
                <a:srgbClr val="00ADEE"/>
              </a:buClr>
              <a:buFont typeface="Arial" panose="020B0604020202020204" pitchFamily="34" charset="0"/>
              <a:buChar char="•"/>
              <a:defRPr sz="2000" kern="1200">
                <a:solidFill>
                  <a:schemeClr val="tx2"/>
                </a:solidFill>
                <a:latin typeface="+mn-lt"/>
                <a:ea typeface="+mn-ea"/>
                <a:cs typeface="+mn-cs"/>
              </a:defRPr>
            </a:lvl5pPr>
            <a:lvl6pPr marL="3352484" indent="-304771" algn="l" defTabSz="1219085"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027" indent="-304771" algn="l" defTabSz="1219085"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569" indent="-304771" algn="l" defTabSz="1219085"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112" indent="-304771" algn="l" defTabSz="1219085"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a:lstStyle>
          <a:p>
            <a:pPr marL="0" indent="0">
              <a:buFont typeface="Arial" panose="020B0604020202020204" pitchFamily="34" charset="0"/>
              <a:buNone/>
            </a:pPr>
            <a:r>
              <a:rPr lang="nb-NO" sz="1800" dirty="0"/>
              <a:t>Tekstbasert dokumentasjon og figurer</a:t>
            </a:r>
            <a:endParaRPr lang="nb-NO" sz="1500" dirty="0"/>
          </a:p>
        </p:txBody>
      </p:sp>
      <p:sp>
        <p:nvSpPr>
          <p:cNvPr id="28" name="Pil: ned 27">
            <a:extLst>
              <a:ext uri="{FF2B5EF4-FFF2-40B4-BE49-F238E27FC236}">
                <a16:creationId xmlns:a16="http://schemas.microsoft.com/office/drawing/2014/main" id="{008A4040-94C5-4EF7-BBDE-0232FD6485AF}"/>
              </a:ext>
            </a:extLst>
          </p:cNvPr>
          <p:cNvSpPr/>
          <p:nvPr/>
        </p:nvSpPr>
        <p:spPr>
          <a:xfrm rot="10800000">
            <a:off x="5821000" y="4001120"/>
            <a:ext cx="233109" cy="694959"/>
          </a:xfrm>
          <a:prstGeom prst="downArrow">
            <a:avLst>
              <a:gd name="adj1" fmla="val 29036"/>
              <a:gd name="adj2" fmla="val 9454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9" name="TekstSylinder 28">
            <a:extLst>
              <a:ext uri="{FF2B5EF4-FFF2-40B4-BE49-F238E27FC236}">
                <a16:creationId xmlns:a16="http://schemas.microsoft.com/office/drawing/2014/main" id="{073A11CD-27A7-4B5B-AAD8-F5F703EAAD9F}"/>
              </a:ext>
            </a:extLst>
          </p:cNvPr>
          <p:cNvSpPr txBox="1"/>
          <p:nvPr/>
        </p:nvSpPr>
        <p:spPr>
          <a:xfrm>
            <a:off x="7552784" y="1383208"/>
            <a:ext cx="1714557" cy="646331"/>
          </a:xfrm>
          <a:prstGeom prst="rect">
            <a:avLst/>
          </a:prstGeom>
          <a:noFill/>
        </p:spPr>
        <p:txBody>
          <a:bodyPr wrap="square" rtlCol="0">
            <a:spAutoFit/>
          </a:bodyPr>
          <a:lstStyle/>
          <a:p>
            <a:r>
              <a:rPr lang="nb-NO" sz="1800" b="1" dirty="0"/>
              <a:t>Arkitekter og utviklere</a:t>
            </a:r>
          </a:p>
        </p:txBody>
      </p:sp>
      <p:sp>
        <p:nvSpPr>
          <p:cNvPr id="30" name="TekstSylinder 29">
            <a:extLst>
              <a:ext uri="{FF2B5EF4-FFF2-40B4-BE49-F238E27FC236}">
                <a16:creationId xmlns:a16="http://schemas.microsoft.com/office/drawing/2014/main" id="{0FD7903D-A0FB-4726-8C02-3543209FE60B}"/>
              </a:ext>
            </a:extLst>
          </p:cNvPr>
          <p:cNvSpPr txBox="1"/>
          <p:nvPr/>
        </p:nvSpPr>
        <p:spPr>
          <a:xfrm>
            <a:off x="9713382" y="1699019"/>
            <a:ext cx="1095171" cy="369332"/>
          </a:xfrm>
          <a:prstGeom prst="rect">
            <a:avLst/>
          </a:prstGeom>
          <a:noFill/>
        </p:spPr>
        <p:txBody>
          <a:bodyPr wrap="square" rtlCol="0">
            <a:spAutoFit/>
          </a:bodyPr>
          <a:lstStyle/>
          <a:p>
            <a:r>
              <a:rPr lang="nb-NO" sz="1800" b="1" dirty="0"/>
              <a:t>Andre</a:t>
            </a:r>
          </a:p>
        </p:txBody>
      </p:sp>
      <p:pic>
        <p:nvPicPr>
          <p:cNvPr id="31" name="Bilde 30">
            <a:extLst>
              <a:ext uri="{FF2B5EF4-FFF2-40B4-BE49-F238E27FC236}">
                <a16:creationId xmlns:a16="http://schemas.microsoft.com/office/drawing/2014/main" id="{27D6B43A-F5FE-4707-B95F-9DDCCE1A8774}"/>
              </a:ext>
            </a:extLst>
          </p:cNvPr>
          <p:cNvPicPr>
            <a:picLocks noChangeAspect="1"/>
          </p:cNvPicPr>
          <p:nvPr/>
        </p:nvPicPr>
        <p:blipFill>
          <a:blip r:embed="rId11"/>
          <a:stretch>
            <a:fillRect/>
          </a:stretch>
        </p:blipFill>
        <p:spPr>
          <a:xfrm>
            <a:off x="6670349" y="3139920"/>
            <a:ext cx="488555" cy="408160"/>
          </a:xfrm>
          <a:prstGeom prst="rect">
            <a:avLst/>
          </a:prstGeom>
        </p:spPr>
      </p:pic>
      <p:sp>
        <p:nvSpPr>
          <p:cNvPr id="33" name="Magnetplate 32">
            <a:extLst>
              <a:ext uri="{FF2B5EF4-FFF2-40B4-BE49-F238E27FC236}">
                <a16:creationId xmlns:a16="http://schemas.microsoft.com/office/drawing/2014/main" id="{9B5D9821-9B14-44CC-9337-D403F456B326}"/>
              </a:ext>
            </a:extLst>
          </p:cNvPr>
          <p:cNvSpPr/>
          <p:nvPr/>
        </p:nvSpPr>
        <p:spPr>
          <a:xfrm>
            <a:off x="2067790" y="4919429"/>
            <a:ext cx="1293481" cy="713284"/>
          </a:xfrm>
          <a:prstGeom prst="flowChartMagneticDisk">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nb-NO" sz="1600" dirty="0">
              <a:cs typeface="Arial"/>
            </a:endParaRPr>
          </a:p>
        </p:txBody>
      </p:sp>
      <p:sp>
        <p:nvSpPr>
          <p:cNvPr id="34" name="Pil: ned 33">
            <a:extLst>
              <a:ext uri="{FF2B5EF4-FFF2-40B4-BE49-F238E27FC236}">
                <a16:creationId xmlns:a16="http://schemas.microsoft.com/office/drawing/2014/main" id="{977E65CB-7505-4DFD-BF7D-DBC917859815}"/>
              </a:ext>
            </a:extLst>
          </p:cNvPr>
          <p:cNvSpPr/>
          <p:nvPr/>
        </p:nvSpPr>
        <p:spPr>
          <a:xfrm rot="16200000">
            <a:off x="3749850" y="4688899"/>
            <a:ext cx="280100" cy="1034838"/>
          </a:xfrm>
          <a:prstGeom prst="downArrow">
            <a:avLst>
              <a:gd name="adj1" fmla="val 29036"/>
              <a:gd name="adj2" fmla="val 9454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35" name="Pil: ned 34">
            <a:extLst>
              <a:ext uri="{FF2B5EF4-FFF2-40B4-BE49-F238E27FC236}">
                <a16:creationId xmlns:a16="http://schemas.microsoft.com/office/drawing/2014/main" id="{3C605642-B2A1-4EEF-A457-1A5F764DD6BB}"/>
              </a:ext>
            </a:extLst>
          </p:cNvPr>
          <p:cNvSpPr/>
          <p:nvPr/>
        </p:nvSpPr>
        <p:spPr>
          <a:xfrm rot="5400000">
            <a:off x="3732676" y="4937035"/>
            <a:ext cx="273406" cy="1053156"/>
          </a:xfrm>
          <a:prstGeom prst="downArrow">
            <a:avLst>
              <a:gd name="adj1" fmla="val 29036"/>
              <a:gd name="adj2" fmla="val 9454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pic>
        <p:nvPicPr>
          <p:cNvPr id="36" name="Bilde 35">
            <a:extLst>
              <a:ext uri="{FF2B5EF4-FFF2-40B4-BE49-F238E27FC236}">
                <a16:creationId xmlns:a16="http://schemas.microsoft.com/office/drawing/2014/main" id="{CD9422F9-A4D2-497A-A68B-3C75106DD2EA}"/>
              </a:ext>
            </a:extLst>
          </p:cNvPr>
          <p:cNvPicPr>
            <a:picLocks noChangeAspect="1"/>
          </p:cNvPicPr>
          <p:nvPr/>
        </p:nvPicPr>
        <p:blipFill>
          <a:blip r:embed="rId12"/>
          <a:stretch>
            <a:fillRect/>
          </a:stretch>
        </p:blipFill>
        <p:spPr>
          <a:xfrm>
            <a:off x="7995560" y="4816875"/>
            <a:ext cx="1425805" cy="952291"/>
          </a:xfrm>
          <a:prstGeom prst="rect">
            <a:avLst/>
          </a:prstGeom>
        </p:spPr>
      </p:pic>
      <p:sp>
        <p:nvSpPr>
          <p:cNvPr id="39" name="Plassholder for tekst 14">
            <a:extLst>
              <a:ext uri="{FF2B5EF4-FFF2-40B4-BE49-F238E27FC236}">
                <a16:creationId xmlns:a16="http://schemas.microsoft.com/office/drawing/2014/main" id="{3DCAE70D-9C43-4D34-8570-893AE66649B1}"/>
              </a:ext>
            </a:extLst>
          </p:cNvPr>
          <p:cNvSpPr txBox="1">
            <a:spLocks/>
          </p:cNvSpPr>
          <p:nvPr/>
        </p:nvSpPr>
        <p:spPr>
          <a:xfrm>
            <a:off x="8025553" y="5880218"/>
            <a:ext cx="2012741" cy="509062"/>
          </a:xfrm>
          <a:prstGeom prst="rect">
            <a:avLst/>
          </a:prstGeom>
        </p:spPr>
        <p:txBody>
          <a:bodyPr vert="horz" lIns="0" tIns="0" rIns="0" bIns="0" rtlCol="0">
            <a:noAutofit/>
          </a:bodyPr>
          <a:lstStyle>
            <a:lvl1pPr marL="540000" indent="-540000" algn="l" defTabSz="1219085" rtl="0" eaLnBrk="1" latinLnBrk="0" hangingPunct="1">
              <a:lnSpc>
                <a:spcPct val="100000"/>
              </a:lnSpc>
              <a:spcBef>
                <a:spcPts val="2500"/>
              </a:spcBef>
              <a:buClr>
                <a:srgbClr val="00ADEE"/>
              </a:buClr>
              <a:buFont typeface="Arial" panose="020B0604020202020204" pitchFamily="34" charset="0"/>
              <a:buChar char="•"/>
              <a:defRPr sz="3700" kern="1200">
                <a:solidFill>
                  <a:schemeClr val="tx2"/>
                </a:solidFill>
                <a:latin typeface="+mn-lt"/>
                <a:ea typeface="+mn-ea"/>
                <a:cs typeface="+mn-cs"/>
              </a:defRPr>
            </a:lvl1pPr>
            <a:lvl2pPr marL="900000" indent="-360000" algn="l" defTabSz="1219085" rtl="0" eaLnBrk="1" latinLnBrk="0" hangingPunct="1">
              <a:lnSpc>
                <a:spcPct val="90000"/>
              </a:lnSpc>
              <a:spcBef>
                <a:spcPts val="1500"/>
              </a:spcBef>
              <a:buClr>
                <a:srgbClr val="00ADEE"/>
              </a:buClr>
              <a:buFont typeface="Arial" panose="020B0604020202020204" pitchFamily="34" charset="0"/>
              <a:buChar char="•"/>
              <a:defRPr sz="3200" kern="1200">
                <a:solidFill>
                  <a:schemeClr val="tx2"/>
                </a:solidFill>
                <a:latin typeface="+mn-lt"/>
                <a:ea typeface="+mn-ea"/>
                <a:cs typeface="+mn-cs"/>
              </a:defRPr>
            </a:lvl2pPr>
            <a:lvl3pPr marL="1260000" indent="-360000" algn="l" defTabSz="1219085" rtl="0" eaLnBrk="1" latinLnBrk="0" hangingPunct="1">
              <a:lnSpc>
                <a:spcPct val="90000"/>
              </a:lnSpc>
              <a:spcBef>
                <a:spcPts val="1500"/>
              </a:spcBef>
              <a:buClr>
                <a:srgbClr val="00ADEE"/>
              </a:buClr>
              <a:buFont typeface="Arial" panose="020B0604020202020204" pitchFamily="34" charset="0"/>
              <a:buChar char="•"/>
              <a:defRPr sz="2800" kern="1200">
                <a:solidFill>
                  <a:schemeClr val="tx2"/>
                </a:solidFill>
                <a:latin typeface="+mn-lt"/>
                <a:ea typeface="+mn-ea"/>
                <a:cs typeface="+mn-cs"/>
              </a:defRPr>
            </a:lvl3pPr>
            <a:lvl4pPr marL="1620000" indent="-360000" algn="l" defTabSz="1219085" rtl="0" eaLnBrk="1" latinLnBrk="0" hangingPunct="1">
              <a:lnSpc>
                <a:spcPct val="90000"/>
              </a:lnSpc>
              <a:spcBef>
                <a:spcPts val="1500"/>
              </a:spcBef>
              <a:buClr>
                <a:srgbClr val="00ADEE"/>
              </a:buClr>
              <a:buFont typeface="Arial" panose="020B0604020202020204" pitchFamily="34" charset="0"/>
              <a:buChar char="•"/>
              <a:defRPr sz="2400" kern="1200">
                <a:solidFill>
                  <a:schemeClr val="tx2"/>
                </a:solidFill>
                <a:latin typeface="+mn-lt"/>
                <a:ea typeface="+mn-ea"/>
                <a:cs typeface="+mn-cs"/>
              </a:defRPr>
            </a:lvl4pPr>
            <a:lvl5pPr marL="1980000" indent="-360000" algn="l" defTabSz="1219085" rtl="0" eaLnBrk="1" latinLnBrk="0" hangingPunct="1">
              <a:lnSpc>
                <a:spcPct val="90000"/>
              </a:lnSpc>
              <a:spcBef>
                <a:spcPts val="1500"/>
              </a:spcBef>
              <a:buClr>
                <a:srgbClr val="00ADEE"/>
              </a:buClr>
              <a:buFont typeface="Arial" panose="020B0604020202020204" pitchFamily="34" charset="0"/>
              <a:buChar char="•"/>
              <a:defRPr sz="2000" kern="1200">
                <a:solidFill>
                  <a:schemeClr val="tx2"/>
                </a:solidFill>
                <a:latin typeface="+mn-lt"/>
                <a:ea typeface="+mn-ea"/>
                <a:cs typeface="+mn-cs"/>
              </a:defRPr>
            </a:lvl5pPr>
            <a:lvl6pPr marL="3352484" indent="-304771" algn="l" defTabSz="1219085"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027" indent="-304771" algn="l" defTabSz="1219085"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569" indent="-304771" algn="l" defTabSz="1219085"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112" indent="-304771" algn="l" defTabSz="1219085"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a:lstStyle>
          <a:p>
            <a:pPr marL="0" indent="0">
              <a:buNone/>
            </a:pPr>
            <a:r>
              <a:rPr lang="nb-NO" sz="1800" b="1" dirty="0"/>
              <a:t>Analyseverktøy</a:t>
            </a:r>
            <a:endParaRPr lang="nb-NO" sz="1500" b="1" dirty="0"/>
          </a:p>
        </p:txBody>
      </p:sp>
      <p:sp>
        <p:nvSpPr>
          <p:cNvPr id="41" name="Plassholder for tekst 14">
            <a:extLst>
              <a:ext uri="{FF2B5EF4-FFF2-40B4-BE49-F238E27FC236}">
                <a16:creationId xmlns:a16="http://schemas.microsoft.com/office/drawing/2014/main" id="{020699CD-2453-491F-BEDA-8DED83FF44BF}"/>
              </a:ext>
            </a:extLst>
          </p:cNvPr>
          <p:cNvSpPr txBox="1">
            <a:spLocks/>
          </p:cNvSpPr>
          <p:nvPr/>
        </p:nvSpPr>
        <p:spPr>
          <a:xfrm>
            <a:off x="1841719" y="5886455"/>
            <a:ext cx="2000356" cy="531658"/>
          </a:xfrm>
          <a:prstGeom prst="rect">
            <a:avLst/>
          </a:prstGeom>
        </p:spPr>
        <p:txBody>
          <a:bodyPr vert="horz" lIns="0" tIns="0" rIns="0" bIns="0" rtlCol="0">
            <a:noAutofit/>
          </a:bodyPr>
          <a:lstStyle>
            <a:lvl1pPr marL="540000" indent="-540000" algn="l" defTabSz="1219085" rtl="0" eaLnBrk="1" latinLnBrk="0" hangingPunct="1">
              <a:lnSpc>
                <a:spcPct val="100000"/>
              </a:lnSpc>
              <a:spcBef>
                <a:spcPts val="2500"/>
              </a:spcBef>
              <a:buClr>
                <a:srgbClr val="00ADEE"/>
              </a:buClr>
              <a:buFont typeface="Arial" panose="020B0604020202020204" pitchFamily="34" charset="0"/>
              <a:buChar char="•"/>
              <a:defRPr sz="3700" kern="1200">
                <a:solidFill>
                  <a:schemeClr val="tx2"/>
                </a:solidFill>
                <a:latin typeface="+mn-lt"/>
                <a:ea typeface="+mn-ea"/>
                <a:cs typeface="+mn-cs"/>
              </a:defRPr>
            </a:lvl1pPr>
            <a:lvl2pPr marL="900000" indent="-360000" algn="l" defTabSz="1219085" rtl="0" eaLnBrk="1" latinLnBrk="0" hangingPunct="1">
              <a:lnSpc>
                <a:spcPct val="90000"/>
              </a:lnSpc>
              <a:spcBef>
                <a:spcPts val="1500"/>
              </a:spcBef>
              <a:buClr>
                <a:srgbClr val="00ADEE"/>
              </a:buClr>
              <a:buFont typeface="Arial" panose="020B0604020202020204" pitchFamily="34" charset="0"/>
              <a:buChar char="•"/>
              <a:defRPr sz="3200" kern="1200">
                <a:solidFill>
                  <a:schemeClr val="tx2"/>
                </a:solidFill>
                <a:latin typeface="+mn-lt"/>
                <a:ea typeface="+mn-ea"/>
                <a:cs typeface="+mn-cs"/>
              </a:defRPr>
            </a:lvl2pPr>
            <a:lvl3pPr marL="1260000" indent="-360000" algn="l" defTabSz="1219085" rtl="0" eaLnBrk="1" latinLnBrk="0" hangingPunct="1">
              <a:lnSpc>
                <a:spcPct val="90000"/>
              </a:lnSpc>
              <a:spcBef>
                <a:spcPts val="1500"/>
              </a:spcBef>
              <a:buClr>
                <a:srgbClr val="00ADEE"/>
              </a:buClr>
              <a:buFont typeface="Arial" panose="020B0604020202020204" pitchFamily="34" charset="0"/>
              <a:buChar char="•"/>
              <a:defRPr sz="2800" kern="1200">
                <a:solidFill>
                  <a:schemeClr val="tx2"/>
                </a:solidFill>
                <a:latin typeface="+mn-lt"/>
                <a:ea typeface="+mn-ea"/>
                <a:cs typeface="+mn-cs"/>
              </a:defRPr>
            </a:lvl3pPr>
            <a:lvl4pPr marL="1620000" indent="-360000" algn="l" defTabSz="1219085" rtl="0" eaLnBrk="1" latinLnBrk="0" hangingPunct="1">
              <a:lnSpc>
                <a:spcPct val="90000"/>
              </a:lnSpc>
              <a:spcBef>
                <a:spcPts val="1500"/>
              </a:spcBef>
              <a:buClr>
                <a:srgbClr val="00ADEE"/>
              </a:buClr>
              <a:buFont typeface="Arial" panose="020B0604020202020204" pitchFamily="34" charset="0"/>
              <a:buChar char="•"/>
              <a:defRPr sz="2400" kern="1200">
                <a:solidFill>
                  <a:schemeClr val="tx2"/>
                </a:solidFill>
                <a:latin typeface="+mn-lt"/>
                <a:ea typeface="+mn-ea"/>
                <a:cs typeface="+mn-cs"/>
              </a:defRPr>
            </a:lvl4pPr>
            <a:lvl5pPr marL="1980000" indent="-360000" algn="l" defTabSz="1219085" rtl="0" eaLnBrk="1" latinLnBrk="0" hangingPunct="1">
              <a:lnSpc>
                <a:spcPct val="90000"/>
              </a:lnSpc>
              <a:spcBef>
                <a:spcPts val="1500"/>
              </a:spcBef>
              <a:buClr>
                <a:srgbClr val="00ADEE"/>
              </a:buClr>
              <a:buFont typeface="Arial" panose="020B0604020202020204" pitchFamily="34" charset="0"/>
              <a:buChar char="•"/>
              <a:defRPr sz="2000" kern="1200">
                <a:solidFill>
                  <a:schemeClr val="tx2"/>
                </a:solidFill>
                <a:latin typeface="+mn-lt"/>
                <a:ea typeface="+mn-ea"/>
                <a:cs typeface="+mn-cs"/>
              </a:defRPr>
            </a:lvl5pPr>
            <a:lvl6pPr marL="3352484" indent="-304771" algn="l" defTabSz="1219085"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027" indent="-304771" algn="l" defTabSz="1219085"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569" indent="-304771" algn="l" defTabSz="1219085"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112" indent="-304771" algn="l" defTabSz="1219085"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a:lstStyle>
          <a:p>
            <a:pPr marL="0" indent="0">
              <a:buNone/>
            </a:pPr>
            <a:r>
              <a:rPr lang="nb-NO" sz="1800" b="1" dirty="0"/>
              <a:t>Virksomhetenes biblioteker</a:t>
            </a:r>
          </a:p>
        </p:txBody>
      </p:sp>
      <p:sp>
        <p:nvSpPr>
          <p:cNvPr id="42" name="Magnetplate 41">
            <a:extLst>
              <a:ext uri="{FF2B5EF4-FFF2-40B4-BE49-F238E27FC236}">
                <a16:creationId xmlns:a16="http://schemas.microsoft.com/office/drawing/2014/main" id="{B3E58185-F0CC-4EF4-B593-394BEB152471}"/>
              </a:ext>
            </a:extLst>
          </p:cNvPr>
          <p:cNvSpPr/>
          <p:nvPr/>
        </p:nvSpPr>
        <p:spPr>
          <a:xfrm>
            <a:off x="1867819" y="5108151"/>
            <a:ext cx="1293481" cy="713284"/>
          </a:xfrm>
          <a:prstGeom prst="flowChartMagneticDisk">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nb-NO" sz="1600" dirty="0">
              <a:cs typeface="Arial"/>
            </a:endParaRPr>
          </a:p>
        </p:txBody>
      </p:sp>
      <p:sp>
        <p:nvSpPr>
          <p:cNvPr id="44" name="Plassholder for tekst 14">
            <a:extLst>
              <a:ext uri="{FF2B5EF4-FFF2-40B4-BE49-F238E27FC236}">
                <a16:creationId xmlns:a16="http://schemas.microsoft.com/office/drawing/2014/main" id="{282E22DA-CF5F-4BF9-85B2-314A00B9CA0C}"/>
              </a:ext>
            </a:extLst>
          </p:cNvPr>
          <p:cNvSpPr txBox="1">
            <a:spLocks/>
          </p:cNvSpPr>
          <p:nvPr/>
        </p:nvSpPr>
        <p:spPr>
          <a:xfrm>
            <a:off x="6171391" y="7759433"/>
            <a:ext cx="2678132" cy="917163"/>
          </a:xfrm>
          <a:prstGeom prst="rect">
            <a:avLst/>
          </a:prstGeom>
        </p:spPr>
        <p:txBody>
          <a:bodyPr vert="horz" lIns="0" tIns="0" rIns="0" bIns="0" rtlCol="0">
            <a:normAutofit fontScale="25000" lnSpcReduction="20000"/>
          </a:bodyPr>
          <a:lstStyle>
            <a:lvl1pPr marL="540000" indent="-540000" algn="l" defTabSz="1219085" rtl="0" eaLnBrk="1" latinLnBrk="0" hangingPunct="1">
              <a:lnSpc>
                <a:spcPct val="100000"/>
              </a:lnSpc>
              <a:spcBef>
                <a:spcPts val="2500"/>
              </a:spcBef>
              <a:buClr>
                <a:srgbClr val="00ADEE"/>
              </a:buClr>
              <a:buFont typeface="Arial" panose="020B0604020202020204" pitchFamily="34" charset="0"/>
              <a:buChar char="•"/>
              <a:defRPr sz="3700" kern="1200">
                <a:solidFill>
                  <a:schemeClr val="tx2"/>
                </a:solidFill>
                <a:latin typeface="+mn-lt"/>
                <a:ea typeface="+mn-ea"/>
                <a:cs typeface="+mn-cs"/>
              </a:defRPr>
            </a:lvl1pPr>
            <a:lvl2pPr marL="900000" indent="-360000" algn="l" defTabSz="1219085" rtl="0" eaLnBrk="1" latinLnBrk="0" hangingPunct="1">
              <a:lnSpc>
                <a:spcPct val="90000"/>
              </a:lnSpc>
              <a:spcBef>
                <a:spcPts val="1500"/>
              </a:spcBef>
              <a:buClr>
                <a:srgbClr val="00ADEE"/>
              </a:buClr>
              <a:buFont typeface="Arial" panose="020B0604020202020204" pitchFamily="34" charset="0"/>
              <a:buChar char="•"/>
              <a:defRPr sz="3200" kern="1200">
                <a:solidFill>
                  <a:schemeClr val="tx2"/>
                </a:solidFill>
                <a:latin typeface="+mn-lt"/>
                <a:ea typeface="+mn-ea"/>
                <a:cs typeface="+mn-cs"/>
              </a:defRPr>
            </a:lvl2pPr>
            <a:lvl3pPr marL="1260000" indent="-360000" algn="l" defTabSz="1219085" rtl="0" eaLnBrk="1" latinLnBrk="0" hangingPunct="1">
              <a:lnSpc>
                <a:spcPct val="90000"/>
              </a:lnSpc>
              <a:spcBef>
                <a:spcPts val="1500"/>
              </a:spcBef>
              <a:buClr>
                <a:srgbClr val="00ADEE"/>
              </a:buClr>
              <a:buFont typeface="Arial" panose="020B0604020202020204" pitchFamily="34" charset="0"/>
              <a:buChar char="•"/>
              <a:defRPr sz="2800" kern="1200">
                <a:solidFill>
                  <a:schemeClr val="tx2"/>
                </a:solidFill>
                <a:latin typeface="+mn-lt"/>
                <a:ea typeface="+mn-ea"/>
                <a:cs typeface="+mn-cs"/>
              </a:defRPr>
            </a:lvl3pPr>
            <a:lvl4pPr marL="1620000" indent="-360000" algn="l" defTabSz="1219085" rtl="0" eaLnBrk="1" latinLnBrk="0" hangingPunct="1">
              <a:lnSpc>
                <a:spcPct val="90000"/>
              </a:lnSpc>
              <a:spcBef>
                <a:spcPts val="1500"/>
              </a:spcBef>
              <a:buClr>
                <a:srgbClr val="00ADEE"/>
              </a:buClr>
              <a:buFont typeface="Arial" panose="020B0604020202020204" pitchFamily="34" charset="0"/>
              <a:buChar char="•"/>
              <a:defRPr sz="2400" kern="1200">
                <a:solidFill>
                  <a:schemeClr val="tx2"/>
                </a:solidFill>
                <a:latin typeface="+mn-lt"/>
                <a:ea typeface="+mn-ea"/>
                <a:cs typeface="+mn-cs"/>
              </a:defRPr>
            </a:lvl4pPr>
            <a:lvl5pPr marL="1980000" indent="-360000" algn="l" defTabSz="1219085" rtl="0" eaLnBrk="1" latinLnBrk="0" hangingPunct="1">
              <a:lnSpc>
                <a:spcPct val="90000"/>
              </a:lnSpc>
              <a:spcBef>
                <a:spcPts val="1500"/>
              </a:spcBef>
              <a:buClr>
                <a:srgbClr val="00ADEE"/>
              </a:buClr>
              <a:buFont typeface="Arial" panose="020B0604020202020204" pitchFamily="34" charset="0"/>
              <a:buChar char="•"/>
              <a:defRPr sz="2000" kern="1200">
                <a:solidFill>
                  <a:schemeClr val="tx2"/>
                </a:solidFill>
                <a:latin typeface="+mn-lt"/>
                <a:ea typeface="+mn-ea"/>
                <a:cs typeface="+mn-cs"/>
              </a:defRPr>
            </a:lvl5pPr>
            <a:lvl6pPr marL="3352484" indent="-304771" algn="l" defTabSz="1219085"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027" indent="-304771" algn="l" defTabSz="1219085"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569" indent="-304771" algn="l" defTabSz="1219085"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112" indent="-304771" algn="l" defTabSz="1219085"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a:lstStyle>
          <a:p>
            <a:pPr marL="0" indent="0">
              <a:buNone/>
            </a:pPr>
            <a:r>
              <a:rPr lang="nb-NO" sz="7200" dirty="0"/>
              <a:t>Modeller, kataloger, analyse, samarbeid, visualisering, rapportering, publisering</a:t>
            </a:r>
          </a:p>
        </p:txBody>
      </p:sp>
      <p:sp>
        <p:nvSpPr>
          <p:cNvPr id="45" name="Rektangel 44">
            <a:extLst>
              <a:ext uri="{FF2B5EF4-FFF2-40B4-BE49-F238E27FC236}">
                <a16:creationId xmlns:a16="http://schemas.microsoft.com/office/drawing/2014/main" id="{172D4D0D-D701-4276-8141-F929492C3E39}"/>
              </a:ext>
            </a:extLst>
          </p:cNvPr>
          <p:cNvSpPr/>
          <p:nvPr/>
        </p:nvSpPr>
        <p:spPr>
          <a:xfrm>
            <a:off x="2067791" y="2461865"/>
            <a:ext cx="8947872" cy="136096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nb-NO" sz="2000" dirty="0"/>
              <a:t>Presentasjon for </a:t>
            </a:r>
          </a:p>
          <a:p>
            <a:pPr algn="ctr"/>
            <a:r>
              <a:rPr lang="nb-NO" sz="2000" dirty="0"/>
              <a:t>ulike formål og målgrupper</a:t>
            </a:r>
          </a:p>
        </p:txBody>
      </p:sp>
      <p:sp>
        <p:nvSpPr>
          <p:cNvPr id="87" name="Pil: ned 86">
            <a:extLst>
              <a:ext uri="{FF2B5EF4-FFF2-40B4-BE49-F238E27FC236}">
                <a16:creationId xmlns:a16="http://schemas.microsoft.com/office/drawing/2014/main" id="{E01AF6D0-F7A0-4D7E-9ED9-3FF58692F1D6}"/>
              </a:ext>
            </a:extLst>
          </p:cNvPr>
          <p:cNvSpPr/>
          <p:nvPr/>
        </p:nvSpPr>
        <p:spPr>
          <a:xfrm rot="10800000">
            <a:off x="8598522" y="3923089"/>
            <a:ext cx="226353" cy="893786"/>
          </a:xfrm>
          <a:prstGeom prst="downArrow">
            <a:avLst>
              <a:gd name="adj1" fmla="val 29036"/>
              <a:gd name="adj2" fmla="val 9454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01" name="Pil: ned 100">
            <a:extLst>
              <a:ext uri="{FF2B5EF4-FFF2-40B4-BE49-F238E27FC236}">
                <a16:creationId xmlns:a16="http://schemas.microsoft.com/office/drawing/2014/main" id="{26B1AD3A-74E6-4095-B824-6A4CB1BC3B33}"/>
              </a:ext>
            </a:extLst>
          </p:cNvPr>
          <p:cNvSpPr/>
          <p:nvPr/>
        </p:nvSpPr>
        <p:spPr>
          <a:xfrm rot="10800000">
            <a:off x="2615544" y="4040093"/>
            <a:ext cx="226353" cy="893786"/>
          </a:xfrm>
          <a:prstGeom prst="downArrow">
            <a:avLst>
              <a:gd name="adj1" fmla="val 29036"/>
              <a:gd name="adj2" fmla="val 9454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07" name="Pil: ned 106">
            <a:extLst>
              <a:ext uri="{FF2B5EF4-FFF2-40B4-BE49-F238E27FC236}">
                <a16:creationId xmlns:a16="http://schemas.microsoft.com/office/drawing/2014/main" id="{8F7836E0-0947-441F-B370-6713F09DF0DC}"/>
              </a:ext>
            </a:extLst>
          </p:cNvPr>
          <p:cNvSpPr/>
          <p:nvPr/>
        </p:nvSpPr>
        <p:spPr>
          <a:xfrm rot="16200000">
            <a:off x="7590617" y="5038569"/>
            <a:ext cx="282458" cy="641921"/>
          </a:xfrm>
          <a:prstGeom prst="downArrow">
            <a:avLst>
              <a:gd name="adj1" fmla="val 29036"/>
              <a:gd name="adj2" fmla="val 9454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cxnSp>
        <p:nvCxnSpPr>
          <p:cNvPr id="108" name="Kobling: vinkel 107">
            <a:extLst>
              <a:ext uri="{FF2B5EF4-FFF2-40B4-BE49-F238E27FC236}">
                <a16:creationId xmlns:a16="http://schemas.microsoft.com/office/drawing/2014/main" id="{E71A2139-D120-47F1-8CAA-4E293FFE65F3}"/>
              </a:ext>
            </a:extLst>
          </p:cNvPr>
          <p:cNvCxnSpPr>
            <a:cxnSpLocks/>
          </p:cNvCxnSpPr>
          <p:nvPr/>
        </p:nvCxnSpPr>
        <p:spPr>
          <a:xfrm rot="10800000" flipV="1">
            <a:off x="7055970" y="5769166"/>
            <a:ext cx="1652494" cy="909800"/>
          </a:xfrm>
          <a:prstGeom prst="bentConnector3">
            <a:avLst>
              <a:gd name="adj1" fmla="val 1582"/>
            </a:avLst>
          </a:prstGeom>
          <a:ln>
            <a:prstDash val="sysDot"/>
          </a:ln>
        </p:spPr>
        <p:style>
          <a:lnRef idx="1">
            <a:schemeClr val="accent1"/>
          </a:lnRef>
          <a:fillRef idx="0">
            <a:schemeClr val="accent1"/>
          </a:fillRef>
          <a:effectRef idx="0">
            <a:schemeClr val="accent1"/>
          </a:effectRef>
          <a:fontRef idx="minor">
            <a:schemeClr val="tx1"/>
          </a:fontRef>
        </p:style>
      </p:cxnSp>
      <p:pic>
        <p:nvPicPr>
          <p:cNvPr id="47" name="Bilde 46">
            <a:extLst>
              <a:ext uri="{FF2B5EF4-FFF2-40B4-BE49-F238E27FC236}">
                <a16:creationId xmlns:a16="http://schemas.microsoft.com/office/drawing/2014/main" id="{384F45BB-2C60-4BE9-A784-0A71C026D70C}"/>
              </a:ext>
            </a:extLst>
          </p:cNvPr>
          <p:cNvPicPr>
            <a:picLocks noChangeAspect="1"/>
          </p:cNvPicPr>
          <p:nvPr/>
        </p:nvPicPr>
        <p:blipFill>
          <a:blip r:embed="rId11"/>
          <a:stretch>
            <a:fillRect/>
          </a:stretch>
        </p:blipFill>
        <p:spPr>
          <a:xfrm>
            <a:off x="8543368" y="3063022"/>
            <a:ext cx="488555" cy="408160"/>
          </a:xfrm>
          <a:prstGeom prst="rect">
            <a:avLst/>
          </a:prstGeom>
        </p:spPr>
      </p:pic>
      <p:sp>
        <p:nvSpPr>
          <p:cNvPr id="37" name="TekstSylinder 36">
            <a:extLst>
              <a:ext uri="{FF2B5EF4-FFF2-40B4-BE49-F238E27FC236}">
                <a16:creationId xmlns:a16="http://schemas.microsoft.com/office/drawing/2014/main" id="{D276E8FA-1894-4B96-9477-17FC38094B42}"/>
              </a:ext>
            </a:extLst>
          </p:cNvPr>
          <p:cNvSpPr txBox="1"/>
          <p:nvPr/>
        </p:nvSpPr>
        <p:spPr>
          <a:xfrm>
            <a:off x="2957514" y="1420544"/>
            <a:ext cx="1934716" cy="646331"/>
          </a:xfrm>
          <a:prstGeom prst="rect">
            <a:avLst/>
          </a:prstGeom>
          <a:noFill/>
        </p:spPr>
        <p:txBody>
          <a:bodyPr wrap="square" rtlCol="0">
            <a:spAutoFit/>
          </a:bodyPr>
          <a:lstStyle/>
          <a:p>
            <a:r>
              <a:rPr lang="nb-NO" sz="1800" b="1" dirty="0"/>
              <a:t>Tjenesteeiere (Torget)</a:t>
            </a:r>
          </a:p>
        </p:txBody>
      </p:sp>
    </p:spTree>
    <p:extLst>
      <p:ext uri="{BB962C8B-B14F-4D97-AF65-F5344CB8AC3E}">
        <p14:creationId xmlns:p14="http://schemas.microsoft.com/office/powerpoint/2010/main" val="257938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2A82675C-F416-439C-934B-187539167DA0}"/>
              </a:ext>
            </a:extLst>
          </p:cNvPr>
          <p:cNvSpPr>
            <a:spLocks noGrp="1"/>
          </p:cNvSpPr>
          <p:nvPr>
            <p:ph type="title"/>
          </p:nvPr>
        </p:nvSpPr>
        <p:spPr>
          <a:xfrm>
            <a:off x="1800225" y="467404"/>
            <a:ext cx="11701463" cy="692497"/>
          </a:xfrm>
        </p:spPr>
        <p:txBody>
          <a:bodyPr>
            <a:normAutofit fontScale="90000"/>
          </a:bodyPr>
          <a:lstStyle/>
          <a:p>
            <a:r>
              <a:rPr lang="nb-NO" dirty="0"/>
              <a:t>Konseptskisse nasjonalt arkitekturbibliotek (5)</a:t>
            </a:r>
          </a:p>
        </p:txBody>
      </p:sp>
      <p:pic>
        <p:nvPicPr>
          <p:cNvPr id="6" name="Grafikk 5" descr="Bruker">
            <a:extLst>
              <a:ext uri="{FF2B5EF4-FFF2-40B4-BE49-F238E27FC236}">
                <a16:creationId xmlns:a16="http://schemas.microsoft.com/office/drawing/2014/main" id="{79B8D6D7-01D6-45C2-9B07-C4066D81599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335250" y="2010958"/>
            <a:ext cx="506825" cy="506825"/>
          </a:xfrm>
          <a:prstGeom prst="rect">
            <a:avLst/>
          </a:prstGeom>
        </p:spPr>
      </p:pic>
      <p:sp>
        <p:nvSpPr>
          <p:cNvPr id="8" name="Rektangel 7">
            <a:extLst>
              <a:ext uri="{FF2B5EF4-FFF2-40B4-BE49-F238E27FC236}">
                <a16:creationId xmlns:a16="http://schemas.microsoft.com/office/drawing/2014/main" id="{78E0E8A2-10ED-4FA5-B7F8-5938CC73A79C}"/>
              </a:ext>
            </a:extLst>
          </p:cNvPr>
          <p:cNvSpPr/>
          <p:nvPr/>
        </p:nvSpPr>
        <p:spPr>
          <a:xfrm>
            <a:off x="2287349" y="2700313"/>
            <a:ext cx="8947872" cy="133978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nb-NO" sz="2000" dirty="0"/>
              <a:t>Presentasjon for </a:t>
            </a:r>
          </a:p>
          <a:p>
            <a:pPr algn="ctr"/>
            <a:r>
              <a:rPr lang="nb-NO" sz="2000" dirty="0"/>
              <a:t>ulike formål og målgrupper</a:t>
            </a:r>
          </a:p>
        </p:txBody>
      </p:sp>
      <p:pic>
        <p:nvPicPr>
          <p:cNvPr id="9" name="Grafikk 8" descr="Bruker">
            <a:extLst>
              <a:ext uri="{FF2B5EF4-FFF2-40B4-BE49-F238E27FC236}">
                <a16:creationId xmlns:a16="http://schemas.microsoft.com/office/drawing/2014/main" id="{7467558B-491E-4EDD-9F3C-2F57254037E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557969" y="2016307"/>
            <a:ext cx="506825" cy="506825"/>
          </a:xfrm>
          <a:prstGeom prst="rect">
            <a:avLst/>
          </a:prstGeom>
        </p:spPr>
      </p:pic>
      <p:pic>
        <p:nvPicPr>
          <p:cNvPr id="10" name="Grafikk 9" descr="Bruker">
            <a:extLst>
              <a:ext uri="{FF2B5EF4-FFF2-40B4-BE49-F238E27FC236}">
                <a16:creationId xmlns:a16="http://schemas.microsoft.com/office/drawing/2014/main" id="{BF808CB3-782B-4D13-9562-5AEE7AC353A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873793" y="2027905"/>
            <a:ext cx="506825" cy="506825"/>
          </a:xfrm>
          <a:prstGeom prst="rect">
            <a:avLst/>
          </a:prstGeom>
        </p:spPr>
      </p:pic>
      <p:sp>
        <p:nvSpPr>
          <p:cNvPr id="11" name="TekstSylinder 10">
            <a:extLst>
              <a:ext uri="{FF2B5EF4-FFF2-40B4-BE49-F238E27FC236}">
                <a16:creationId xmlns:a16="http://schemas.microsoft.com/office/drawing/2014/main" id="{9CA78814-ABD0-4F90-A61F-CE811C8985CE}"/>
              </a:ext>
            </a:extLst>
          </p:cNvPr>
          <p:cNvSpPr txBox="1"/>
          <p:nvPr/>
        </p:nvSpPr>
        <p:spPr>
          <a:xfrm>
            <a:off x="5307241" y="1415686"/>
            <a:ext cx="1372588" cy="646331"/>
          </a:xfrm>
          <a:prstGeom prst="rect">
            <a:avLst/>
          </a:prstGeom>
          <a:noFill/>
        </p:spPr>
        <p:txBody>
          <a:bodyPr wrap="square" rtlCol="0">
            <a:spAutoFit/>
          </a:bodyPr>
          <a:lstStyle/>
          <a:p>
            <a:r>
              <a:rPr lang="nb-NO" sz="1800" b="1" dirty="0"/>
              <a:t>Styrings-</a:t>
            </a:r>
          </a:p>
          <a:p>
            <a:r>
              <a:rPr lang="nb-NO" sz="1800" b="1" dirty="0"/>
              <a:t>organer</a:t>
            </a:r>
          </a:p>
        </p:txBody>
      </p:sp>
      <p:pic>
        <p:nvPicPr>
          <p:cNvPr id="12" name="Grafikk 11" descr="Bruker">
            <a:extLst>
              <a:ext uri="{FF2B5EF4-FFF2-40B4-BE49-F238E27FC236}">
                <a16:creationId xmlns:a16="http://schemas.microsoft.com/office/drawing/2014/main" id="{BB9371D5-C18B-4CD3-8D99-0B44DAC3648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843099" y="2044168"/>
            <a:ext cx="506825" cy="506825"/>
          </a:xfrm>
          <a:prstGeom prst="rect">
            <a:avLst/>
          </a:prstGeom>
        </p:spPr>
      </p:pic>
      <p:sp>
        <p:nvSpPr>
          <p:cNvPr id="13" name="Magnetplate 12">
            <a:extLst>
              <a:ext uri="{FF2B5EF4-FFF2-40B4-BE49-F238E27FC236}">
                <a16:creationId xmlns:a16="http://schemas.microsoft.com/office/drawing/2014/main" id="{7C5A3D9E-CE6E-4D44-A58D-C770357364AA}"/>
              </a:ext>
            </a:extLst>
          </p:cNvPr>
          <p:cNvSpPr/>
          <p:nvPr/>
        </p:nvSpPr>
        <p:spPr>
          <a:xfrm>
            <a:off x="4378656" y="4696080"/>
            <a:ext cx="3019647" cy="1352103"/>
          </a:xfrm>
          <a:prstGeom prst="flowChartMagneticDisk">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nb-NO" sz="2000" dirty="0">
                <a:cs typeface="Arial"/>
              </a:rPr>
              <a:t>Nasjonalt arkitekturbibliotek</a:t>
            </a:r>
          </a:p>
        </p:txBody>
      </p:sp>
      <p:pic>
        <p:nvPicPr>
          <p:cNvPr id="14" name="Picture 2" descr="GitHub Logomark">
            <a:extLst>
              <a:ext uri="{FF2B5EF4-FFF2-40B4-BE49-F238E27FC236}">
                <a16:creationId xmlns:a16="http://schemas.microsoft.com/office/drawing/2014/main" id="{A6425B66-5A7B-40BB-AB7D-3ACF01DC623D}"/>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112368" y="6389280"/>
            <a:ext cx="1118078" cy="111807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GitHub Logotype">
            <a:extLst>
              <a:ext uri="{FF2B5EF4-FFF2-40B4-BE49-F238E27FC236}">
                <a16:creationId xmlns:a16="http://schemas.microsoft.com/office/drawing/2014/main" id="{97A2CF62-7AFE-47F2-8487-77C3932D6629}"/>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201470" y="7438707"/>
            <a:ext cx="805925" cy="210548"/>
          </a:xfrm>
          <a:prstGeom prst="rect">
            <a:avLst/>
          </a:prstGeom>
          <a:noFill/>
          <a:extLst>
            <a:ext uri="{909E8E84-426E-40DD-AFC4-6F175D3DCCD1}">
              <a14:hiddenFill xmlns:a14="http://schemas.microsoft.com/office/drawing/2010/main">
                <a:solidFill>
                  <a:srgbClr val="FFFFFF"/>
                </a:solidFill>
              </a14:hiddenFill>
            </a:ext>
          </a:extLst>
        </p:spPr>
      </p:pic>
      <p:pic>
        <p:nvPicPr>
          <p:cNvPr id="16" name="Bilde 15">
            <a:extLst>
              <a:ext uri="{FF2B5EF4-FFF2-40B4-BE49-F238E27FC236}">
                <a16:creationId xmlns:a16="http://schemas.microsoft.com/office/drawing/2014/main" id="{6E42B0BD-F781-4252-8C91-F7121AD8394D}"/>
              </a:ext>
            </a:extLst>
          </p:cNvPr>
          <p:cNvPicPr>
            <a:picLocks noChangeAspect="1"/>
          </p:cNvPicPr>
          <p:nvPr/>
        </p:nvPicPr>
        <p:blipFill>
          <a:blip r:embed="rId11"/>
          <a:stretch>
            <a:fillRect/>
          </a:stretch>
        </p:blipFill>
        <p:spPr>
          <a:xfrm>
            <a:off x="6304403" y="6487946"/>
            <a:ext cx="1186181" cy="1003080"/>
          </a:xfrm>
          <a:prstGeom prst="rect">
            <a:avLst/>
          </a:prstGeom>
        </p:spPr>
      </p:pic>
      <p:sp>
        <p:nvSpPr>
          <p:cNvPr id="17" name="TekstSylinder 16">
            <a:extLst>
              <a:ext uri="{FF2B5EF4-FFF2-40B4-BE49-F238E27FC236}">
                <a16:creationId xmlns:a16="http://schemas.microsoft.com/office/drawing/2014/main" id="{7E50BDAB-7D9A-46DD-8E19-91327D59DFD3}"/>
              </a:ext>
            </a:extLst>
          </p:cNvPr>
          <p:cNvSpPr txBox="1"/>
          <p:nvPr/>
        </p:nvSpPr>
        <p:spPr>
          <a:xfrm>
            <a:off x="6112367" y="7412292"/>
            <a:ext cx="2447264" cy="400110"/>
          </a:xfrm>
          <a:prstGeom prst="rect">
            <a:avLst/>
          </a:prstGeom>
          <a:noFill/>
        </p:spPr>
        <p:txBody>
          <a:bodyPr wrap="square" rtlCol="0">
            <a:spAutoFit/>
          </a:bodyPr>
          <a:lstStyle/>
          <a:p>
            <a:r>
              <a:rPr lang="nb-NO" sz="2000" b="1" dirty="0"/>
              <a:t>Arkitekturverktøy</a:t>
            </a:r>
          </a:p>
        </p:txBody>
      </p:sp>
      <p:cxnSp>
        <p:nvCxnSpPr>
          <p:cNvPr id="18" name="Rett linje 17">
            <a:extLst>
              <a:ext uri="{FF2B5EF4-FFF2-40B4-BE49-F238E27FC236}">
                <a16:creationId xmlns:a16="http://schemas.microsoft.com/office/drawing/2014/main" id="{F820FBBF-981F-4948-BCF7-2940AC74571A}"/>
              </a:ext>
            </a:extLst>
          </p:cNvPr>
          <p:cNvCxnSpPr>
            <a:cxnSpLocks/>
          </p:cNvCxnSpPr>
          <p:nvPr/>
        </p:nvCxnSpPr>
        <p:spPr>
          <a:xfrm flipV="1">
            <a:off x="4810281" y="6008576"/>
            <a:ext cx="428621" cy="55778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9" name="Rett linje 18">
            <a:extLst>
              <a:ext uri="{FF2B5EF4-FFF2-40B4-BE49-F238E27FC236}">
                <a16:creationId xmlns:a16="http://schemas.microsoft.com/office/drawing/2014/main" id="{9C034BC0-269E-446E-9FF8-E6A73E60BC75}"/>
              </a:ext>
            </a:extLst>
          </p:cNvPr>
          <p:cNvCxnSpPr>
            <a:cxnSpLocks/>
            <a:stCxn id="16" idx="0"/>
          </p:cNvCxnSpPr>
          <p:nvPr/>
        </p:nvCxnSpPr>
        <p:spPr>
          <a:xfrm flipH="1" flipV="1">
            <a:off x="6498432" y="5982716"/>
            <a:ext cx="399062" cy="50523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0" name="Plassholder for tekst 14">
            <a:extLst>
              <a:ext uri="{FF2B5EF4-FFF2-40B4-BE49-F238E27FC236}">
                <a16:creationId xmlns:a16="http://schemas.microsoft.com/office/drawing/2014/main" id="{E30916AF-C217-496C-8FA2-E0BE47CC33ED}"/>
              </a:ext>
            </a:extLst>
          </p:cNvPr>
          <p:cNvSpPr txBox="1">
            <a:spLocks/>
          </p:cNvSpPr>
          <p:nvPr/>
        </p:nvSpPr>
        <p:spPr>
          <a:xfrm>
            <a:off x="4112368" y="7721903"/>
            <a:ext cx="1708631" cy="940184"/>
          </a:xfrm>
          <a:prstGeom prst="rect">
            <a:avLst/>
          </a:prstGeom>
        </p:spPr>
        <p:txBody>
          <a:bodyPr vert="horz" lIns="0" tIns="0" rIns="0" bIns="0" rtlCol="0">
            <a:noAutofit/>
          </a:bodyPr>
          <a:lstStyle>
            <a:lvl1pPr marL="540000" indent="-540000" algn="l" defTabSz="1219085" rtl="0" eaLnBrk="1" latinLnBrk="0" hangingPunct="1">
              <a:lnSpc>
                <a:spcPct val="100000"/>
              </a:lnSpc>
              <a:spcBef>
                <a:spcPts val="2500"/>
              </a:spcBef>
              <a:buClr>
                <a:srgbClr val="00ADEE"/>
              </a:buClr>
              <a:buFont typeface="Arial" panose="020B0604020202020204" pitchFamily="34" charset="0"/>
              <a:buChar char="•"/>
              <a:defRPr sz="3700" kern="1200">
                <a:solidFill>
                  <a:schemeClr val="tx2"/>
                </a:solidFill>
                <a:latin typeface="+mn-lt"/>
                <a:ea typeface="+mn-ea"/>
                <a:cs typeface="+mn-cs"/>
              </a:defRPr>
            </a:lvl1pPr>
            <a:lvl2pPr marL="900000" indent="-360000" algn="l" defTabSz="1219085" rtl="0" eaLnBrk="1" latinLnBrk="0" hangingPunct="1">
              <a:lnSpc>
                <a:spcPct val="90000"/>
              </a:lnSpc>
              <a:spcBef>
                <a:spcPts val="1500"/>
              </a:spcBef>
              <a:buClr>
                <a:srgbClr val="00ADEE"/>
              </a:buClr>
              <a:buFont typeface="Arial" panose="020B0604020202020204" pitchFamily="34" charset="0"/>
              <a:buChar char="•"/>
              <a:defRPr sz="3200" kern="1200">
                <a:solidFill>
                  <a:schemeClr val="tx2"/>
                </a:solidFill>
                <a:latin typeface="+mn-lt"/>
                <a:ea typeface="+mn-ea"/>
                <a:cs typeface="+mn-cs"/>
              </a:defRPr>
            </a:lvl2pPr>
            <a:lvl3pPr marL="1260000" indent="-360000" algn="l" defTabSz="1219085" rtl="0" eaLnBrk="1" latinLnBrk="0" hangingPunct="1">
              <a:lnSpc>
                <a:spcPct val="90000"/>
              </a:lnSpc>
              <a:spcBef>
                <a:spcPts val="1500"/>
              </a:spcBef>
              <a:buClr>
                <a:srgbClr val="00ADEE"/>
              </a:buClr>
              <a:buFont typeface="Arial" panose="020B0604020202020204" pitchFamily="34" charset="0"/>
              <a:buChar char="•"/>
              <a:defRPr sz="2800" kern="1200">
                <a:solidFill>
                  <a:schemeClr val="tx2"/>
                </a:solidFill>
                <a:latin typeface="+mn-lt"/>
                <a:ea typeface="+mn-ea"/>
                <a:cs typeface="+mn-cs"/>
              </a:defRPr>
            </a:lvl3pPr>
            <a:lvl4pPr marL="1620000" indent="-360000" algn="l" defTabSz="1219085" rtl="0" eaLnBrk="1" latinLnBrk="0" hangingPunct="1">
              <a:lnSpc>
                <a:spcPct val="90000"/>
              </a:lnSpc>
              <a:spcBef>
                <a:spcPts val="1500"/>
              </a:spcBef>
              <a:buClr>
                <a:srgbClr val="00ADEE"/>
              </a:buClr>
              <a:buFont typeface="Arial" panose="020B0604020202020204" pitchFamily="34" charset="0"/>
              <a:buChar char="•"/>
              <a:defRPr sz="2400" kern="1200">
                <a:solidFill>
                  <a:schemeClr val="tx2"/>
                </a:solidFill>
                <a:latin typeface="+mn-lt"/>
                <a:ea typeface="+mn-ea"/>
                <a:cs typeface="+mn-cs"/>
              </a:defRPr>
            </a:lvl4pPr>
            <a:lvl5pPr marL="1980000" indent="-360000" algn="l" defTabSz="1219085" rtl="0" eaLnBrk="1" latinLnBrk="0" hangingPunct="1">
              <a:lnSpc>
                <a:spcPct val="90000"/>
              </a:lnSpc>
              <a:spcBef>
                <a:spcPts val="1500"/>
              </a:spcBef>
              <a:buClr>
                <a:srgbClr val="00ADEE"/>
              </a:buClr>
              <a:buFont typeface="Arial" panose="020B0604020202020204" pitchFamily="34" charset="0"/>
              <a:buChar char="•"/>
              <a:defRPr sz="2000" kern="1200">
                <a:solidFill>
                  <a:schemeClr val="tx2"/>
                </a:solidFill>
                <a:latin typeface="+mn-lt"/>
                <a:ea typeface="+mn-ea"/>
                <a:cs typeface="+mn-cs"/>
              </a:defRPr>
            </a:lvl5pPr>
            <a:lvl6pPr marL="3352484" indent="-304771" algn="l" defTabSz="1219085"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027" indent="-304771" algn="l" defTabSz="1219085"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569" indent="-304771" algn="l" defTabSz="1219085"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112" indent="-304771" algn="l" defTabSz="1219085"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a:lstStyle>
          <a:p>
            <a:pPr marL="0" indent="0">
              <a:buFont typeface="Arial" panose="020B0604020202020204" pitchFamily="34" charset="0"/>
              <a:buNone/>
            </a:pPr>
            <a:r>
              <a:rPr lang="nb-NO" sz="1800" dirty="0"/>
              <a:t>Tekstbasert dokumentasjon og figurer</a:t>
            </a:r>
            <a:endParaRPr lang="nb-NO" sz="1500" dirty="0"/>
          </a:p>
        </p:txBody>
      </p:sp>
      <p:sp>
        <p:nvSpPr>
          <p:cNvPr id="28" name="Pil: ned 27">
            <a:extLst>
              <a:ext uri="{FF2B5EF4-FFF2-40B4-BE49-F238E27FC236}">
                <a16:creationId xmlns:a16="http://schemas.microsoft.com/office/drawing/2014/main" id="{008A4040-94C5-4EF7-BBDE-0232FD6485AF}"/>
              </a:ext>
            </a:extLst>
          </p:cNvPr>
          <p:cNvSpPr/>
          <p:nvPr/>
        </p:nvSpPr>
        <p:spPr>
          <a:xfrm rot="10800000">
            <a:off x="5821000" y="4001120"/>
            <a:ext cx="233109" cy="694959"/>
          </a:xfrm>
          <a:prstGeom prst="downArrow">
            <a:avLst>
              <a:gd name="adj1" fmla="val 29036"/>
              <a:gd name="adj2" fmla="val 9454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9" name="TekstSylinder 28">
            <a:extLst>
              <a:ext uri="{FF2B5EF4-FFF2-40B4-BE49-F238E27FC236}">
                <a16:creationId xmlns:a16="http://schemas.microsoft.com/office/drawing/2014/main" id="{073A11CD-27A7-4B5B-AAD8-F5F703EAAD9F}"/>
              </a:ext>
            </a:extLst>
          </p:cNvPr>
          <p:cNvSpPr txBox="1"/>
          <p:nvPr/>
        </p:nvSpPr>
        <p:spPr>
          <a:xfrm>
            <a:off x="7552784" y="1383208"/>
            <a:ext cx="1714557" cy="646331"/>
          </a:xfrm>
          <a:prstGeom prst="rect">
            <a:avLst/>
          </a:prstGeom>
          <a:noFill/>
        </p:spPr>
        <p:txBody>
          <a:bodyPr wrap="square" rtlCol="0">
            <a:spAutoFit/>
          </a:bodyPr>
          <a:lstStyle/>
          <a:p>
            <a:r>
              <a:rPr lang="nb-NO" sz="1800" b="1" dirty="0"/>
              <a:t>Arkitekter og utviklere</a:t>
            </a:r>
          </a:p>
        </p:txBody>
      </p:sp>
      <p:sp>
        <p:nvSpPr>
          <p:cNvPr id="30" name="TekstSylinder 29">
            <a:extLst>
              <a:ext uri="{FF2B5EF4-FFF2-40B4-BE49-F238E27FC236}">
                <a16:creationId xmlns:a16="http://schemas.microsoft.com/office/drawing/2014/main" id="{0FD7903D-A0FB-4726-8C02-3543209FE60B}"/>
              </a:ext>
            </a:extLst>
          </p:cNvPr>
          <p:cNvSpPr txBox="1"/>
          <p:nvPr/>
        </p:nvSpPr>
        <p:spPr>
          <a:xfrm>
            <a:off x="9713382" y="1699019"/>
            <a:ext cx="1095171" cy="369332"/>
          </a:xfrm>
          <a:prstGeom prst="rect">
            <a:avLst/>
          </a:prstGeom>
          <a:noFill/>
        </p:spPr>
        <p:txBody>
          <a:bodyPr wrap="square" rtlCol="0">
            <a:spAutoFit/>
          </a:bodyPr>
          <a:lstStyle/>
          <a:p>
            <a:r>
              <a:rPr lang="nb-NO" sz="1800" b="1" dirty="0"/>
              <a:t>Andre</a:t>
            </a:r>
          </a:p>
        </p:txBody>
      </p:sp>
      <p:pic>
        <p:nvPicPr>
          <p:cNvPr id="31" name="Bilde 30">
            <a:extLst>
              <a:ext uri="{FF2B5EF4-FFF2-40B4-BE49-F238E27FC236}">
                <a16:creationId xmlns:a16="http://schemas.microsoft.com/office/drawing/2014/main" id="{27D6B43A-F5FE-4707-B95F-9DDCCE1A8774}"/>
              </a:ext>
            </a:extLst>
          </p:cNvPr>
          <p:cNvPicPr>
            <a:picLocks noChangeAspect="1"/>
          </p:cNvPicPr>
          <p:nvPr/>
        </p:nvPicPr>
        <p:blipFill>
          <a:blip r:embed="rId12"/>
          <a:stretch>
            <a:fillRect/>
          </a:stretch>
        </p:blipFill>
        <p:spPr>
          <a:xfrm>
            <a:off x="6670349" y="3139920"/>
            <a:ext cx="488555" cy="408160"/>
          </a:xfrm>
          <a:prstGeom prst="rect">
            <a:avLst/>
          </a:prstGeom>
        </p:spPr>
      </p:pic>
      <p:sp>
        <p:nvSpPr>
          <p:cNvPr id="33" name="Magnetplate 32">
            <a:extLst>
              <a:ext uri="{FF2B5EF4-FFF2-40B4-BE49-F238E27FC236}">
                <a16:creationId xmlns:a16="http://schemas.microsoft.com/office/drawing/2014/main" id="{9B5D9821-9B14-44CC-9337-D403F456B326}"/>
              </a:ext>
            </a:extLst>
          </p:cNvPr>
          <p:cNvSpPr/>
          <p:nvPr/>
        </p:nvSpPr>
        <p:spPr>
          <a:xfrm>
            <a:off x="2067790" y="4919429"/>
            <a:ext cx="1293481" cy="713284"/>
          </a:xfrm>
          <a:prstGeom prst="flowChartMagneticDisk">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nb-NO" sz="1600" dirty="0">
              <a:cs typeface="Arial"/>
            </a:endParaRPr>
          </a:p>
        </p:txBody>
      </p:sp>
      <p:sp>
        <p:nvSpPr>
          <p:cNvPr id="34" name="Pil: ned 33">
            <a:extLst>
              <a:ext uri="{FF2B5EF4-FFF2-40B4-BE49-F238E27FC236}">
                <a16:creationId xmlns:a16="http://schemas.microsoft.com/office/drawing/2014/main" id="{977E65CB-7505-4DFD-BF7D-DBC917859815}"/>
              </a:ext>
            </a:extLst>
          </p:cNvPr>
          <p:cNvSpPr/>
          <p:nvPr/>
        </p:nvSpPr>
        <p:spPr>
          <a:xfrm rot="16200000">
            <a:off x="3749850" y="4688899"/>
            <a:ext cx="280100" cy="1034838"/>
          </a:xfrm>
          <a:prstGeom prst="downArrow">
            <a:avLst>
              <a:gd name="adj1" fmla="val 29036"/>
              <a:gd name="adj2" fmla="val 9454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35" name="Pil: ned 34">
            <a:extLst>
              <a:ext uri="{FF2B5EF4-FFF2-40B4-BE49-F238E27FC236}">
                <a16:creationId xmlns:a16="http://schemas.microsoft.com/office/drawing/2014/main" id="{3C605642-B2A1-4EEF-A457-1A5F764DD6BB}"/>
              </a:ext>
            </a:extLst>
          </p:cNvPr>
          <p:cNvSpPr/>
          <p:nvPr/>
        </p:nvSpPr>
        <p:spPr>
          <a:xfrm rot="5400000">
            <a:off x="3732676" y="4937035"/>
            <a:ext cx="273406" cy="1053156"/>
          </a:xfrm>
          <a:prstGeom prst="downArrow">
            <a:avLst>
              <a:gd name="adj1" fmla="val 29036"/>
              <a:gd name="adj2" fmla="val 9454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pic>
        <p:nvPicPr>
          <p:cNvPr id="36" name="Bilde 35">
            <a:extLst>
              <a:ext uri="{FF2B5EF4-FFF2-40B4-BE49-F238E27FC236}">
                <a16:creationId xmlns:a16="http://schemas.microsoft.com/office/drawing/2014/main" id="{CD9422F9-A4D2-497A-A68B-3C75106DD2EA}"/>
              </a:ext>
            </a:extLst>
          </p:cNvPr>
          <p:cNvPicPr>
            <a:picLocks noChangeAspect="1"/>
          </p:cNvPicPr>
          <p:nvPr/>
        </p:nvPicPr>
        <p:blipFill>
          <a:blip r:embed="rId13"/>
          <a:stretch>
            <a:fillRect/>
          </a:stretch>
        </p:blipFill>
        <p:spPr>
          <a:xfrm>
            <a:off x="7995560" y="4816875"/>
            <a:ext cx="1425805" cy="952291"/>
          </a:xfrm>
          <a:prstGeom prst="rect">
            <a:avLst/>
          </a:prstGeom>
        </p:spPr>
      </p:pic>
      <p:sp>
        <p:nvSpPr>
          <p:cNvPr id="39" name="Plassholder for tekst 14">
            <a:extLst>
              <a:ext uri="{FF2B5EF4-FFF2-40B4-BE49-F238E27FC236}">
                <a16:creationId xmlns:a16="http://schemas.microsoft.com/office/drawing/2014/main" id="{3DCAE70D-9C43-4D34-8570-893AE66649B1}"/>
              </a:ext>
            </a:extLst>
          </p:cNvPr>
          <p:cNvSpPr txBox="1">
            <a:spLocks/>
          </p:cNvSpPr>
          <p:nvPr/>
        </p:nvSpPr>
        <p:spPr>
          <a:xfrm>
            <a:off x="8025553" y="5880218"/>
            <a:ext cx="2012741" cy="509062"/>
          </a:xfrm>
          <a:prstGeom prst="rect">
            <a:avLst/>
          </a:prstGeom>
        </p:spPr>
        <p:txBody>
          <a:bodyPr vert="horz" lIns="0" tIns="0" rIns="0" bIns="0" rtlCol="0">
            <a:noAutofit/>
          </a:bodyPr>
          <a:lstStyle>
            <a:lvl1pPr marL="540000" indent="-540000" algn="l" defTabSz="1219085" rtl="0" eaLnBrk="1" latinLnBrk="0" hangingPunct="1">
              <a:lnSpc>
                <a:spcPct val="100000"/>
              </a:lnSpc>
              <a:spcBef>
                <a:spcPts val="2500"/>
              </a:spcBef>
              <a:buClr>
                <a:srgbClr val="00ADEE"/>
              </a:buClr>
              <a:buFont typeface="Arial" panose="020B0604020202020204" pitchFamily="34" charset="0"/>
              <a:buChar char="•"/>
              <a:defRPr sz="3700" kern="1200">
                <a:solidFill>
                  <a:schemeClr val="tx2"/>
                </a:solidFill>
                <a:latin typeface="+mn-lt"/>
                <a:ea typeface="+mn-ea"/>
                <a:cs typeface="+mn-cs"/>
              </a:defRPr>
            </a:lvl1pPr>
            <a:lvl2pPr marL="900000" indent="-360000" algn="l" defTabSz="1219085" rtl="0" eaLnBrk="1" latinLnBrk="0" hangingPunct="1">
              <a:lnSpc>
                <a:spcPct val="90000"/>
              </a:lnSpc>
              <a:spcBef>
                <a:spcPts val="1500"/>
              </a:spcBef>
              <a:buClr>
                <a:srgbClr val="00ADEE"/>
              </a:buClr>
              <a:buFont typeface="Arial" panose="020B0604020202020204" pitchFamily="34" charset="0"/>
              <a:buChar char="•"/>
              <a:defRPr sz="3200" kern="1200">
                <a:solidFill>
                  <a:schemeClr val="tx2"/>
                </a:solidFill>
                <a:latin typeface="+mn-lt"/>
                <a:ea typeface="+mn-ea"/>
                <a:cs typeface="+mn-cs"/>
              </a:defRPr>
            </a:lvl2pPr>
            <a:lvl3pPr marL="1260000" indent="-360000" algn="l" defTabSz="1219085" rtl="0" eaLnBrk="1" latinLnBrk="0" hangingPunct="1">
              <a:lnSpc>
                <a:spcPct val="90000"/>
              </a:lnSpc>
              <a:spcBef>
                <a:spcPts val="1500"/>
              </a:spcBef>
              <a:buClr>
                <a:srgbClr val="00ADEE"/>
              </a:buClr>
              <a:buFont typeface="Arial" panose="020B0604020202020204" pitchFamily="34" charset="0"/>
              <a:buChar char="•"/>
              <a:defRPr sz="2800" kern="1200">
                <a:solidFill>
                  <a:schemeClr val="tx2"/>
                </a:solidFill>
                <a:latin typeface="+mn-lt"/>
                <a:ea typeface="+mn-ea"/>
                <a:cs typeface="+mn-cs"/>
              </a:defRPr>
            </a:lvl3pPr>
            <a:lvl4pPr marL="1620000" indent="-360000" algn="l" defTabSz="1219085" rtl="0" eaLnBrk="1" latinLnBrk="0" hangingPunct="1">
              <a:lnSpc>
                <a:spcPct val="90000"/>
              </a:lnSpc>
              <a:spcBef>
                <a:spcPts val="1500"/>
              </a:spcBef>
              <a:buClr>
                <a:srgbClr val="00ADEE"/>
              </a:buClr>
              <a:buFont typeface="Arial" panose="020B0604020202020204" pitchFamily="34" charset="0"/>
              <a:buChar char="•"/>
              <a:defRPr sz="2400" kern="1200">
                <a:solidFill>
                  <a:schemeClr val="tx2"/>
                </a:solidFill>
                <a:latin typeface="+mn-lt"/>
                <a:ea typeface="+mn-ea"/>
                <a:cs typeface="+mn-cs"/>
              </a:defRPr>
            </a:lvl4pPr>
            <a:lvl5pPr marL="1980000" indent="-360000" algn="l" defTabSz="1219085" rtl="0" eaLnBrk="1" latinLnBrk="0" hangingPunct="1">
              <a:lnSpc>
                <a:spcPct val="90000"/>
              </a:lnSpc>
              <a:spcBef>
                <a:spcPts val="1500"/>
              </a:spcBef>
              <a:buClr>
                <a:srgbClr val="00ADEE"/>
              </a:buClr>
              <a:buFont typeface="Arial" panose="020B0604020202020204" pitchFamily="34" charset="0"/>
              <a:buChar char="•"/>
              <a:defRPr sz="2000" kern="1200">
                <a:solidFill>
                  <a:schemeClr val="tx2"/>
                </a:solidFill>
                <a:latin typeface="+mn-lt"/>
                <a:ea typeface="+mn-ea"/>
                <a:cs typeface="+mn-cs"/>
              </a:defRPr>
            </a:lvl5pPr>
            <a:lvl6pPr marL="3352484" indent="-304771" algn="l" defTabSz="1219085"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027" indent="-304771" algn="l" defTabSz="1219085"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569" indent="-304771" algn="l" defTabSz="1219085"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112" indent="-304771" algn="l" defTabSz="1219085"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a:lstStyle>
          <a:p>
            <a:pPr marL="0" indent="0">
              <a:buNone/>
            </a:pPr>
            <a:r>
              <a:rPr lang="nb-NO" sz="1800" b="1" dirty="0"/>
              <a:t>Analyseverktøy</a:t>
            </a:r>
            <a:endParaRPr lang="nb-NO" sz="1500" b="1" dirty="0"/>
          </a:p>
        </p:txBody>
      </p:sp>
      <p:sp>
        <p:nvSpPr>
          <p:cNvPr id="41" name="Plassholder for tekst 14">
            <a:extLst>
              <a:ext uri="{FF2B5EF4-FFF2-40B4-BE49-F238E27FC236}">
                <a16:creationId xmlns:a16="http://schemas.microsoft.com/office/drawing/2014/main" id="{020699CD-2453-491F-BEDA-8DED83FF44BF}"/>
              </a:ext>
            </a:extLst>
          </p:cNvPr>
          <p:cNvSpPr txBox="1">
            <a:spLocks/>
          </p:cNvSpPr>
          <p:nvPr/>
        </p:nvSpPr>
        <p:spPr>
          <a:xfrm>
            <a:off x="1841719" y="5886455"/>
            <a:ext cx="2000356" cy="531658"/>
          </a:xfrm>
          <a:prstGeom prst="rect">
            <a:avLst/>
          </a:prstGeom>
        </p:spPr>
        <p:txBody>
          <a:bodyPr vert="horz" lIns="0" tIns="0" rIns="0" bIns="0" rtlCol="0">
            <a:noAutofit/>
          </a:bodyPr>
          <a:lstStyle>
            <a:lvl1pPr marL="540000" indent="-540000" algn="l" defTabSz="1219085" rtl="0" eaLnBrk="1" latinLnBrk="0" hangingPunct="1">
              <a:lnSpc>
                <a:spcPct val="100000"/>
              </a:lnSpc>
              <a:spcBef>
                <a:spcPts val="2500"/>
              </a:spcBef>
              <a:buClr>
                <a:srgbClr val="00ADEE"/>
              </a:buClr>
              <a:buFont typeface="Arial" panose="020B0604020202020204" pitchFamily="34" charset="0"/>
              <a:buChar char="•"/>
              <a:defRPr sz="3700" kern="1200">
                <a:solidFill>
                  <a:schemeClr val="tx2"/>
                </a:solidFill>
                <a:latin typeface="+mn-lt"/>
                <a:ea typeface="+mn-ea"/>
                <a:cs typeface="+mn-cs"/>
              </a:defRPr>
            </a:lvl1pPr>
            <a:lvl2pPr marL="900000" indent="-360000" algn="l" defTabSz="1219085" rtl="0" eaLnBrk="1" latinLnBrk="0" hangingPunct="1">
              <a:lnSpc>
                <a:spcPct val="90000"/>
              </a:lnSpc>
              <a:spcBef>
                <a:spcPts val="1500"/>
              </a:spcBef>
              <a:buClr>
                <a:srgbClr val="00ADEE"/>
              </a:buClr>
              <a:buFont typeface="Arial" panose="020B0604020202020204" pitchFamily="34" charset="0"/>
              <a:buChar char="•"/>
              <a:defRPr sz="3200" kern="1200">
                <a:solidFill>
                  <a:schemeClr val="tx2"/>
                </a:solidFill>
                <a:latin typeface="+mn-lt"/>
                <a:ea typeface="+mn-ea"/>
                <a:cs typeface="+mn-cs"/>
              </a:defRPr>
            </a:lvl2pPr>
            <a:lvl3pPr marL="1260000" indent="-360000" algn="l" defTabSz="1219085" rtl="0" eaLnBrk="1" latinLnBrk="0" hangingPunct="1">
              <a:lnSpc>
                <a:spcPct val="90000"/>
              </a:lnSpc>
              <a:spcBef>
                <a:spcPts val="1500"/>
              </a:spcBef>
              <a:buClr>
                <a:srgbClr val="00ADEE"/>
              </a:buClr>
              <a:buFont typeface="Arial" panose="020B0604020202020204" pitchFamily="34" charset="0"/>
              <a:buChar char="•"/>
              <a:defRPr sz="2800" kern="1200">
                <a:solidFill>
                  <a:schemeClr val="tx2"/>
                </a:solidFill>
                <a:latin typeface="+mn-lt"/>
                <a:ea typeface="+mn-ea"/>
                <a:cs typeface="+mn-cs"/>
              </a:defRPr>
            </a:lvl3pPr>
            <a:lvl4pPr marL="1620000" indent="-360000" algn="l" defTabSz="1219085" rtl="0" eaLnBrk="1" latinLnBrk="0" hangingPunct="1">
              <a:lnSpc>
                <a:spcPct val="90000"/>
              </a:lnSpc>
              <a:spcBef>
                <a:spcPts val="1500"/>
              </a:spcBef>
              <a:buClr>
                <a:srgbClr val="00ADEE"/>
              </a:buClr>
              <a:buFont typeface="Arial" panose="020B0604020202020204" pitchFamily="34" charset="0"/>
              <a:buChar char="•"/>
              <a:defRPr sz="2400" kern="1200">
                <a:solidFill>
                  <a:schemeClr val="tx2"/>
                </a:solidFill>
                <a:latin typeface="+mn-lt"/>
                <a:ea typeface="+mn-ea"/>
                <a:cs typeface="+mn-cs"/>
              </a:defRPr>
            </a:lvl4pPr>
            <a:lvl5pPr marL="1980000" indent="-360000" algn="l" defTabSz="1219085" rtl="0" eaLnBrk="1" latinLnBrk="0" hangingPunct="1">
              <a:lnSpc>
                <a:spcPct val="90000"/>
              </a:lnSpc>
              <a:spcBef>
                <a:spcPts val="1500"/>
              </a:spcBef>
              <a:buClr>
                <a:srgbClr val="00ADEE"/>
              </a:buClr>
              <a:buFont typeface="Arial" panose="020B0604020202020204" pitchFamily="34" charset="0"/>
              <a:buChar char="•"/>
              <a:defRPr sz="2000" kern="1200">
                <a:solidFill>
                  <a:schemeClr val="tx2"/>
                </a:solidFill>
                <a:latin typeface="+mn-lt"/>
                <a:ea typeface="+mn-ea"/>
                <a:cs typeface="+mn-cs"/>
              </a:defRPr>
            </a:lvl5pPr>
            <a:lvl6pPr marL="3352484" indent="-304771" algn="l" defTabSz="1219085"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027" indent="-304771" algn="l" defTabSz="1219085"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569" indent="-304771" algn="l" defTabSz="1219085"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112" indent="-304771" algn="l" defTabSz="1219085"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a:lstStyle>
          <a:p>
            <a:pPr marL="0" indent="0">
              <a:buNone/>
            </a:pPr>
            <a:r>
              <a:rPr lang="nb-NO" sz="1800" b="1" dirty="0"/>
              <a:t>Virksomhetenes biblioteker</a:t>
            </a:r>
          </a:p>
        </p:txBody>
      </p:sp>
      <p:sp>
        <p:nvSpPr>
          <p:cNvPr id="42" name="Magnetplate 41">
            <a:extLst>
              <a:ext uri="{FF2B5EF4-FFF2-40B4-BE49-F238E27FC236}">
                <a16:creationId xmlns:a16="http://schemas.microsoft.com/office/drawing/2014/main" id="{B3E58185-F0CC-4EF4-B593-394BEB152471}"/>
              </a:ext>
            </a:extLst>
          </p:cNvPr>
          <p:cNvSpPr/>
          <p:nvPr/>
        </p:nvSpPr>
        <p:spPr>
          <a:xfrm>
            <a:off x="1867819" y="5108151"/>
            <a:ext cx="1293481" cy="713284"/>
          </a:xfrm>
          <a:prstGeom prst="flowChartMagneticDisk">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nb-NO" sz="1600" dirty="0">
              <a:cs typeface="Arial"/>
            </a:endParaRPr>
          </a:p>
        </p:txBody>
      </p:sp>
      <p:pic>
        <p:nvPicPr>
          <p:cNvPr id="43" name="Bilde 42">
            <a:extLst>
              <a:ext uri="{FF2B5EF4-FFF2-40B4-BE49-F238E27FC236}">
                <a16:creationId xmlns:a16="http://schemas.microsoft.com/office/drawing/2014/main" id="{2B6A7944-685A-49AC-B0EF-3FB7E2F03948}"/>
              </a:ext>
            </a:extLst>
          </p:cNvPr>
          <p:cNvPicPr>
            <a:picLocks noChangeAspect="1"/>
          </p:cNvPicPr>
          <p:nvPr/>
        </p:nvPicPr>
        <p:blipFill>
          <a:blip r:embed="rId14"/>
          <a:stretch>
            <a:fillRect/>
          </a:stretch>
        </p:blipFill>
        <p:spPr>
          <a:xfrm>
            <a:off x="10260968" y="4882171"/>
            <a:ext cx="1671544" cy="952291"/>
          </a:xfrm>
          <a:prstGeom prst="rect">
            <a:avLst/>
          </a:prstGeom>
        </p:spPr>
      </p:pic>
      <p:sp>
        <p:nvSpPr>
          <p:cNvPr id="44" name="Plassholder for tekst 14">
            <a:extLst>
              <a:ext uri="{FF2B5EF4-FFF2-40B4-BE49-F238E27FC236}">
                <a16:creationId xmlns:a16="http://schemas.microsoft.com/office/drawing/2014/main" id="{282E22DA-CF5F-4BF9-85B2-314A00B9CA0C}"/>
              </a:ext>
            </a:extLst>
          </p:cNvPr>
          <p:cNvSpPr txBox="1">
            <a:spLocks/>
          </p:cNvSpPr>
          <p:nvPr/>
        </p:nvSpPr>
        <p:spPr>
          <a:xfrm>
            <a:off x="6171391" y="7759433"/>
            <a:ext cx="2678132" cy="917163"/>
          </a:xfrm>
          <a:prstGeom prst="rect">
            <a:avLst/>
          </a:prstGeom>
        </p:spPr>
        <p:txBody>
          <a:bodyPr vert="horz" lIns="0" tIns="0" rIns="0" bIns="0" rtlCol="0">
            <a:normAutofit fontScale="25000" lnSpcReduction="20000"/>
          </a:bodyPr>
          <a:lstStyle>
            <a:lvl1pPr marL="540000" indent="-540000" algn="l" defTabSz="1219085" rtl="0" eaLnBrk="1" latinLnBrk="0" hangingPunct="1">
              <a:lnSpc>
                <a:spcPct val="100000"/>
              </a:lnSpc>
              <a:spcBef>
                <a:spcPts val="2500"/>
              </a:spcBef>
              <a:buClr>
                <a:srgbClr val="00ADEE"/>
              </a:buClr>
              <a:buFont typeface="Arial" panose="020B0604020202020204" pitchFamily="34" charset="0"/>
              <a:buChar char="•"/>
              <a:defRPr sz="3700" kern="1200">
                <a:solidFill>
                  <a:schemeClr val="tx2"/>
                </a:solidFill>
                <a:latin typeface="+mn-lt"/>
                <a:ea typeface="+mn-ea"/>
                <a:cs typeface="+mn-cs"/>
              </a:defRPr>
            </a:lvl1pPr>
            <a:lvl2pPr marL="900000" indent="-360000" algn="l" defTabSz="1219085" rtl="0" eaLnBrk="1" latinLnBrk="0" hangingPunct="1">
              <a:lnSpc>
                <a:spcPct val="90000"/>
              </a:lnSpc>
              <a:spcBef>
                <a:spcPts val="1500"/>
              </a:spcBef>
              <a:buClr>
                <a:srgbClr val="00ADEE"/>
              </a:buClr>
              <a:buFont typeface="Arial" panose="020B0604020202020204" pitchFamily="34" charset="0"/>
              <a:buChar char="•"/>
              <a:defRPr sz="3200" kern="1200">
                <a:solidFill>
                  <a:schemeClr val="tx2"/>
                </a:solidFill>
                <a:latin typeface="+mn-lt"/>
                <a:ea typeface="+mn-ea"/>
                <a:cs typeface="+mn-cs"/>
              </a:defRPr>
            </a:lvl2pPr>
            <a:lvl3pPr marL="1260000" indent="-360000" algn="l" defTabSz="1219085" rtl="0" eaLnBrk="1" latinLnBrk="0" hangingPunct="1">
              <a:lnSpc>
                <a:spcPct val="90000"/>
              </a:lnSpc>
              <a:spcBef>
                <a:spcPts val="1500"/>
              </a:spcBef>
              <a:buClr>
                <a:srgbClr val="00ADEE"/>
              </a:buClr>
              <a:buFont typeface="Arial" panose="020B0604020202020204" pitchFamily="34" charset="0"/>
              <a:buChar char="•"/>
              <a:defRPr sz="2800" kern="1200">
                <a:solidFill>
                  <a:schemeClr val="tx2"/>
                </a:solidFill>
                <a:latin typeface="+mn-lt"/>
                <a:ea typeface="+mn-ea"/>
                <a:cs typeface="+mn-cs"/>
              </a:defRPr>
            </a:lvl3pPr>
            <a:lvl4pPr marL="1620000" indent="-360000" algn="l" defTabSz="1219085" rtl="0" eaLnBrk="1" latinLnBrk="0" hangingPunct="1">
              <a:lnSpc>
                <a:spcPct val="90000"/>
              </a:lnSpc>
              <a:spcBef>
                <a:spcPts val="1500"/>
              </a:spcBef>
              <a:buClr>
                <a:srgbClr val="00ADEE"/>
              </a:buClr>
              <a:buFont typeface="Arial" panose="020B0604020202020204" pitchFamily="34" charset="0"/>
              <a:buChar char="•"/>
              <a:defRPr sz="2400" kern="1200">
                <a:solidFill>
                  <a:schemeClr val="tx2"/>
                </a:solidFill>
                <a:latin typeface="+mn-lt"/>
                <a:ea typeface="+mn-ea"/>
                <a:cs typeface="+mn-cs"/>
              </a:defRPr>
            </a:lvl4pPr>
            <a:lvl5pPr marL="1980000" indent="-360000" algn="l" defTabSz="1219085" rtl="0" eaLnBrk="1" latinLnBrk="0" hangingPunct="1">
              <a:lnSpc>
                <a:spcPct val="90000"/>
              </a:lnSpc>
              <a:spcBef>
                <a:spcPts val="1500"/>
              </a:spcBef>
              <a:buClr>
                <a:srgbClr val="00ADEE"/>
              </a:buClr>
              <a:buFont typeface="Arial" panose="020B0604020202020204" pitchFamily="34" charset="0"/>
              <a:buChar char="•"/>
              <a:defRPr sz="2000" kern="1200">
                <a:solidFill>
                  <a:schemeClr val="tx2"/>
                </a:solidFill>
                <a:latin typeface="+mn-lt"/>
                <a:ea typeface="+mn-ea"/>
                <a:cs typeface="+mn-cs"/>
              </a:defRPr>
            </a:lvl5pPr>
            <a:lvl6pPr marL="3352484" indent="-304771" algn="l" defTabSz="1219085"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027" indent="-304771" algn="l" defTabSz="1219085"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569" indent="-304771" algn="l" defTabSz="1219085"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112" indent="-304771" algn="l" defTabSz="1219085"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a:lstStyle>
          <a:p>
            <a:pPr marL="0" indent="0">
              <a:buNone/>
            </a:pPr>
            <a:r>
              <a:rPr lang="nb-NO" sz="7200" dirty="0"/>
              <a:t>Modeller, kataloger, analyse, samarbeid, visualisering, rapportering, publisering</a:t>
            </a:r>
          </a:p>
        </p:txBody>
      </p:sp>
      <p:sp>
        <p:nvSpPr>
          <p:cNvPr id="45" name="Rektangel 44">
            <a:extLst>
              <a:ext uri="{FF2B5EF4-FFF2-40B4-BE49-F238E27FC236}">
                <a16:creationId xmlns:a16="http://schemas.microsoft.com/office/drawing/2014/main" id="{172D4D0D-D701-4276-8141-F929492C3E39}"/>
              </a:ext>
            </a:extLst>
          </p:cNvPr>
          <p:cNvSpPr/>
          <p:nvPr/>
        </p:nvSpPr>
        <p:spPr>
          <a:xfrm>
            <a:off x="2067791" y="2461865"/>
            <a:ext cx="8947872" cy="136096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nb-NO" sz="2000" dirty="0"/>
              <a:t>Presentasjon for </a:t>
            </a:r>
          </a:p>
          <a:p>
            <a:pPr algn="ctr"/>
            <a:r>
              <a:rPr lang="nb-NO" sz="2000" dirty="0"/>
              <a:t>ulike formål og målgrupper</a:t>
            </a:r>
          </a:p>
        </p:txBody>
      </p:sp>
      <p:sp>
        <p:nvSpPr>
          <p:cNvPr id="46" name="TekstSylinder 45">
            <a:extLst>
              <a:ext uri="{FF2B5EF4-FFF2-40B4-BE49-F238E27FC236}">
                <a16:creationId xmlns:a16="http://schemas.microsoft.com/office/drawing/2014/main" id="{0A300532-6F7D-42FE-82E4-A54F47B99F37}"/>
              </a:ext>
            </a:extLst>
          </p:cNvPr>
          <p:cNvSpPr txBox="1"/>
          <p:nvPr/>
        </p:nvSpPr>
        <p:spPr>
          <a:xfrm>
            <a:off x="10196770" y="5903376"/>
            <a:ext cx="2012741" cy="646331"/>
          </a:xfrm>
          <a:prstGeom prst="rect">
            <a:avLst/>
          </a:prstGeom>
          <a:noFill/>
        </p:spPr>
        <p:txBody>
          <a:bodyPr wrap="square" rtlCol="0">
            <a:spAutoFit/>
          </a:bodyPr>
          <a:lstStyle/>
          <a:p>
            <a:r>
              <a:rPr lang="nb-NO" sz="1800" b="1" dirty="0"/>
              <a:t>Andre kataloger (design-time)</a:t>
            </a:r>
          </a:p>
        </p:txBody>
      </p:sp>
      <p:sp>
        <p:nvSpPr>
          <p:cNvPr id="87" name="Pil: ned 86">
            <a:extLst>
              <a:ext uri="{FF2B5EF4-FFF2-40B4-BE49-F238E27FC236}">
                <a16:creationId xmlns:a16="http://schemas.microsoft.com/office/drawing/2014/main" id="{E01AF6D0-F7A0-4D7E-9ED9-3FF58692F1D6}"/>
              </a:ext>
            </a:extLst>
          </p:cNvPr>
          <p:cNvSpPr/>
          <p:nvPr/>
        </p:nvSpPr>
        <p:spPr>
          <a:xfrm rot="10800000">
            <a:off x="8598522" y="3923089"/>
            <a:ext cx="226353" cy="893786"/>
          </a:xfrm>
          <a:prstGeom prst="downArrow">
            <a:avLst>
              <a:gd name="adj1" fmla="val 29036"/>
              <a:gd name="adj2" fmla="val 9454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cxnSp>
        <p:nvCxnSpPr>
          <p:cNvPr id="98" name="Kobling: vinkel 97">
            <a:extLst>
              <a:ext uri="{FF2B5EF4-FFF2-40B4-BE49-F238E27FC236}">
                <a16:creationId xmlns:a16="http://schemas.microsoft.com/office/drawing/2014/main" id="{08998EB7-3AE4-4D82-AD58-C8B8CF2DF3F7}"/>
              </a:ext>
            </a:extLst>
          </p:cNvPr>
          <p:cNvCxnSpPr>
            <a:cxnSpLocks/>
          </p:cNvCxnSpPr>
          <p:nvPr/>
        </p:nvCxnSpPr>
        <p:spPr>
          <a:xfrm rot="10800000" flipV="1">
            <a:off x="7055970" y="5769165"/>
            <a:ext cx="3818812" cy="1243503"/>
          </a:xfrm>
          <a:prstGeom prst="bentConnector3">
            <a:avLst>
              <a:gd name="adj1" fmla="val -2005"/>
            </a:avLst>
          </a:prstGeom>
          <a:ln>
            <a:prstDash val="sysDot"/>
          </a:ln>
        </p:spPr>
        <p:style>
          <a:lnRef idx="1">
            <a:schemeClr val="accent1"/>
          </a:lnRef>
          <a:fillRef idx="0">
            <a:schemeClr val="accent1"/>
          </a:fillRef>
          <a:effectRef idx="0">
            <a:schemeClr val="accent1"/>
          </a:effectRef>
          <a:fontRef idx="minor">
            <a:schemeClr val="tx1"/>
          </a:fontRef>
        </p:style>
      </p:cxnSp>
      <p:sp>
        <p:nvSpPr>
          <p:cNvPr id="101" name="Pil: ned 100">
            <a:extLst>
              <a:ext uri="{FF2B5EF4-FFF2-40B4-BE49-F238E27FC236}">
                <a16:creationId xmlns:a16="http://schemas.microsoft.com/office/drawing/2014/main" id="{26B1AD3A-74E6-4095-B824-6A4CB1BC3B33}"/>
              </a:ext>
            </a:extLst>
          </p:cNvPr>
          <p:cNvSpPr/>
          <p:nvPr/>
        </p:nvSpPr>
        <p:spPr>
          <a:xfrm rot="10800000">
            <a:off x="2615544" y="4040093"/>
            <a:ext cx="226353" cy="893786"/>
          </a:xfrm>
          <a:prstGeom prst="downArrow">
            <a:avLst>
              <a:gd name="adj1" fmla="val 29036"/>
              <a:gd name="adj2" fmla="val 9454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02" name="Pil: ned 101">
            <a:extLst>
              <a:ext uri="{FF2B5EF4-FFF2-40B4-BE49-F238E27FC236}">
                <a16:creationId xmlns:a16="http://schemas.microsoft.com/office/drawing/2014/main" id="{7CBD4C78-C6E8-463B-B8FC-549CE723A43F}"/>
              </a:ext>
            </a:extLst>
          </p:cNvPr>
          <p:cNvSpPr/>
          <p:nvPr/>
        </p:nvSpPr>
        <p:spPr>
          <a:xfrm rot="10800000">
            <a:off x="10621584" y="3984990"/>
            <a:ext cx="226353" cy="893786"/>
          </a:xfrm>
          <a:prstGeom prst="downArrow">
            <a:avLst>
              <a:gd name="adj1" fmla="val 29036"/>
              <a:gd name="adj2" fmla="val 9454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07" name="Pil: ned 106">
            <a:extLst>
              <a:ext uri="{FF2B5EF4-FFF2-40B4-BE49-F238E27FC236}">
                <a16:creationId xmlns:a16="http://schemas.microsoft.com/office/drawing/2014/main" id="{8F7836E0-0947-441F-B370-6713F09DF0DC}"/>
              </a:ext>
            </a:extLst>
          </p:cNvPr>
          <p:cNvSpPr/>
          <p:nvPr/>
        </p:nvSpPr>
        <p:spPr>
          <a:xfrm rot="16200000">
            <a:off x="7590617" y="5038569"/>
            <a:ext cx="282458" cy="641921"/>
          </a:xfrm>
          <a:prstGeom prst="downArrow">
            <a:avLst>
              <a:gd name="adj1" fmla="val 29036"/>
              <a:gd name="adj2" fmla="val 9454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cxnSp>
        <p:nvCxnSpPr>
          <p:cNvPr id="108" name="Kobling: vinkel 107">
            <a:extLst>
              <a:ext uri="{FF2B5EF4-FFF2-40B4-BE49-F238E27FC236}">
                <a16:creationId xmlns:a16="http://schemas.microsoft.com/office/drawing/2014/main" id="{E71A2139-D120-47F1-8CAA-4E293FFE65F3}"/>
              </a:ext>
            </a:extLst>
          </p:cNvPr>
          <p:cNvCxnSpPr>
            <a:cxnSpLocks/>
          </p:cNvCxnSpPr>
          <p:nvPr/>
        </p:nvCxnSpPr>
        <p:spPr>
          <a:xfrm rot="10800000" flipV="1">
            <a:off x="7055970" y="5769166"/>
            <a:ext cx="1652494" cy="909800"/>
          </a:xfrm>
          <a:prstGeom prst="bentConnector3">
            <a:avLst>
              <a:gd name="adj1" fmla="val 1582"/>
            </a:avLst>
          </a:prstGeom>
          <a:ln>
            <a:prstDash val="sysDot"/>
          </a:ln>
        </p:spPr>
        <p:style>
          <a:lnRef idx="1">
            <a:schemeClr val="accent1"/>
          </a:lnRef>
          <a:fillRef idx="0">
            <a:schemeClr val="accent1"/>
          </a:fillRef>
          <a:effectRef idx="0">
            <a:schemeClr val="accent1"/>
          </a:effectRef>
          <a:fontRef idx="minor">
            <a:schemeClr val="tx1"/>
          </a:fontRef>
        </p:style>
      </p:cxnSp>
      <p:pic>
        <p:nvPicPr>
          <p:cNvPr id="47" name="Bilde 46">
            <a:extLst>
              <a:ext uri="{FF2B5EF4-FFF2-40B4-BE49-F238E27FC236}">
                <a16:creationId xmlns:a16="http://schemas.microsoft.com/office/drawing/2014/main" id="{8398E15A-DA59-4BF3-BADB-6660D374315A}"/>
              </a:ext>
            </a:extLst>
          </p:cNvPr>
          <p:cNvPicPr>
            <a:picLocks noChangeAspect="1"/>
          </p:cNvPicPr>
          <p:nvPr/>
        </p:nvPicPr>
        <p:blipFill>
          <a:blip r:embed="rId12"/>
          <a:stretch>
            <a:fillRect/>
          </a:stretch>
        </p:blipFill>
        <p:spPr>
          <a:xfrm>
            <a:off x="8543368" y="3063022"/>
            <a:ext cx="488555" cy="408160"/>
          </a:xfrm>
          <a:prstGeom prst="rect">
            <a:avLst/>
          </a:prstGeom>
        </p:spPr>
      </p:pic>
      <p:sp>
        <p:nvSpPr>
          <p:cNvPr id="40" name="TekstSylinder 39">
            <a:extLst>
              <a:ext uri="{FF2B5EF4-FFF2-40B4-BE49-F238E27FC236}">
                <a16:creationId xmlns:a16="http://schemas.microsoft.com/office/drawing/2014/main" id="{A8D6D781-EEB8-4CC6-9DBD-71963255C95F}"/>
              </a:ext>
            </a:extLst>
          </p:cNvPr>
          <p:cNvSpPr txBox="1"/>
          <p:nvPr/>
        </p:nvSpPr>
        <p:spPr>
          <a:xfrm>
            <a:off x="2957514" y="1420544"/>
            <a:ext cx="1934716" cy="646331"/>
          </a:xfrm>
          <a:prstGeom prst="rect">
            <a:avLst/>
          </a:prstGeom>
          <a:noFill/>
        </p:spPr>
        <p:txBody>
          <a:bodyPr wrap="square" rtlCol="0">
            <a:spAutoFit/>
          </a:bodyPr>
          <a:lstStyle/>
          <a:p>
            <a:r>
              <a:rPr lang="nb-NO" sz="1800" b="1" dirty="0"/>
              <a:t>Tjenesteeiere (Torget)</a:t>
            </a:r>
          </a:p>
        </p:txBody>
      </p:sp>
    </p:spTree>
    <p:extLst>
      <p:ext uri="{BB962C8B-B14F-4D97-AF65-F5344CB8AC3E}">
        <p14:creationId xmlns:p14="http://schemas.microsoft.com/office/powerpoint/2010/main" val="22775436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2A82675C-F416-439C-934B-187539167DA0}"/>
              </a:ext>
            </a:extLst>
          </p:cNvPr>
          <p:cNvSpPr>
            <a:spLocks noGrp="1"/>
          </p:cNvSpPr>
          <p:nvPr>
            <p:ph type="title"/>
          </p:nvPr>
        </p:nvSpPr>
        <p:spPr>
          <a:xfrm>
            <a:off x="1800225" y="467404"/>
            <a:ext cx="11701463" cy="692497"/>
          </a:xfrm>
        </p:spPr>
        <p:txBody>
          <a:bodyPr>
            <a:normAutofit fontScale="90000"/>
          </a:bodyPr>
          <a:lstStyle/>
          <a:p>
            <a:r>
              <a:rPr lang="nb-NO" dirty="0"/>
              <a:t>Konseptskisse nasjonalt arkitekturbibliotek (6)</a:t>
            </a:r>
          </a:p>
        </p:txBody>
      </p:sp>
      <p:pic>
        <p:nvPicPr>
          <p:cNvPr id="6" name="Grafikk 5" descr="Bruker">
            <a:extLst>
              <a:ext uri="{FF2B5EF4-FFF2-40B4-BE49-F238E27FC236}">
                <a16:creationId xmlns:a16="http://schemas.microsoft.com/office/drawing/2014/main" id="{79B8D6D7-01D6-45C2-9B07-C4066D81599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335250" y="2010958"/>
            <a:ext cx="506825" cy="506825"/>
          </a:xfrm>
          <a:prstGeom prst="rect">
            <a:avLst/>
          </a:prstGeom>
        </p:spPr>
      </p:pic>
      <p:sp>
        <p:nvSpPr>
          <p:cNvPr id="8" name="Rektangel 7">
            <a:extLst>
              <a:ext uri="{FF2B5EF4-FFF2-40B4-BE49-F238E27FC236}">
                <a16:creationId xmlns:a16="http://schemas.microsoft.com/office/drawing/2014/main" id="{78E0E8A2-10ED-4FA5-B7F8-5938CC73A79C}"/>
              </a:ext>
            </a:extLst>
          </p:cNvPr>
          <p:cNvSpPr/>
          <p:nvPr/>
        </p:nvSpPr>
        <p:spPr>
          <a:xfrm>
            <a:off x="2287349" y="2700313"/>
            <a:ext cx="8947872" cy="133978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nb-NO" sz="2000" dirty="0"/>
              <a:t>Presentasjon for </a:t>
            </a:r>
          </a:p>
          <a:p>
            <a:pPr algn="ctr"/>
            <a:r>
              <a:rPr lang="nb-NO" sz="2000" dirty="0"/>
              <a:t>ulike formål og målgrupper</a:t>
            </a:r>
          </a:p>
        </p:txBody>
      </p:sp>
      <p:pic>
        <p:nvPicPr>
          <p:cNvPr id="9" name="Grafikk 8" descr="Bruker">
            <a:extLst>
              <a:ext uri="{FF2B5EF4-FFF2-40B4-BE49-F238E27FC236}">
                <a16:creationId xmlns:a16="http://schemas.microsoft.com/office/drawing/2014/main" id="{7467558B-491E-4EDD-9F3C-2F57254037E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557969" y="2016307"/>
            <a:ext cx="506825" cy="506825"/>
          </a:xfrm>
          <a:prstGeom prst="rect">
            <a:avLst/>
          </a:prstGeom>
        </p:spPr>
      </p:pic>
      <p:sp>
        <p:nvSpPr>
          <p:cNvPr id="11" name="TekstSylinder 10">
            <a:extLst>
              <a:ext uri="{FF2B5EF4-FFF2-40B4-BE49-F238E27FC236}">
                <a16:creationId xmlns:a16="http://schemas.microsoft.com/office/drawing/2014/main" id="{9CA78814-ABD0-4F90-A61F-CE811C8985CE}"/>
              </a:ext>
            </a:extLst>
          </p:cNvPr>
          <p:cNvSpPr txBox="1"/>
          <p:nvPr/>
        </p:nvSpPr>
        <p:spPr>
          <a:xfrm>
            <a:off x="5307241" y="1415686"/>
            <a:ext cx="1372588" cy="646331"/>
          </a:xfrm>
          <a:prstGeom prst="rect">
            <a:avLst/>
          </a:prstGeom>
          <a:noFill/>
        </p:spPr>
        <p:txBody>
          <a:bodyPr wrap="square" rtlCol="0">
            <a:spAutoFit/>
          </a:bodyPr>
          <a:lstStyle/>
          <a:p>
            <a:r>
              <a:rPr lang="nb-NO" sz="1800" b="1" dirty="0"/>
              <a:t>Styrings-</a:t>
            </a:r>
          </a:p>
          <a:p>
            <a:r>
              <a:rPr lang="nb-NO" sz="1800" b="1" dirty="0"/>
              <a:t>organer</a:t>
            </a:r>
          </a:p>
        </p:txBody>
      </p:sp>
      <p:sp>
        <p:nvSpPr>
          <p:cNvPr id="13" name="Magnetplate 12">
            <a:extLst>
              <a:ext uri="{FF2B5EF4-FFF2-40B4-BE49-F238E27FC236}">
                <a16:creationId xmlns:a16="http://schemas.microsoft.com/office/drawing/2014/main" id="{7C5A3D9E-CE6E-4D44-A58D-C770357364AA}"/>
              </a:ext>
            </a:extLst>
          </p:cNvPr>
          <p:cNvSpPr/>
          <p:nvPr/>
        </p:nvSpPr>
        <p:spPr>
          <a:xfrm>
            <a:off x="4378656" y="4696080"/>
            <a:ext cx="3019647" cy="1352103"/>
          </a:xfrm>
          <a:prstGeom prst="flowChartMagneticDisk">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nb-NO" sz="2000" dirty="0">
                <a:cs typeface="Arial"/>
              </a:rPr>
              <a:t>Nasjonalt arkitekturbibliotek</a:t>
            </a:r>
          </a:p>
        </p:txBody>
      </p:sp>
      <p:pic>
        <p:nvPicPr>
          <p:cNvPr id="14" name="Picture 2" descr="GitHub Logomark">
            <a:extLst>
              <a:ext uri="{FF2B5EF4-FFF2-40B4-BE49-F238E27FC236}">
                <a16:creationId xmlns:a16="http://schemas.microsoft.com/office/drawing/2014/main" id="{A6425B66-5A7B-40BB-AB7D-3ACF01DC623D}"/>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112368" y="6389280"/>
            <a:ext cx="1118078" cy="111807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GitHub Logotype">
            <a:extLst>
              <a:ext uri="{FF2B5EF4-FFF2-40B4-BE49-F238E27FC236}">
                <a16:creationId xmlns:a16="http://schemas.microsoft.com/office/drawing/2014/main" id="{97A2CF62-7AFE-47F2-8487-77C3932D6629}"/>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201470" y="7467283"/>
            <a:ext cx="805925" cy="210548"/>
          </a:xfrm>
          <a:prstGeom prst="rect">
            <a:avLst/>
          </a:prstGeom>
          <a:noFill/>
          <a:extLst>
            <a:ext uri="{909E8E84-426E-40DD-AFC4-6F175D3DCCD1}">
              <a14:hiddenFill xmlns:a14="http://schemas.microsoft.com/office/drawing/2010/main">
                <a:solidFill>
                  <a:srgbClr val="FFFFFF"/>
                </a:solidFill>
              </a14:hiddenFill>
            </a:ext>
          </a:extLst>
        </p:spPr>
      </p:pic>
      <p:pic>
        <p:nvPicPr>
          <p:cNvPr id="16" name="Bilde 15">
            <a:extLst>
              <a:ext uri="{FF2B5EF4-FFF2-40B4-BE49-F238E27FC236}">
                <a16:creationId xmlns:a16="http://schemas.microsoft.com/office/drawing/2014/main" id="{6E42B0BD-F781-4252-8C91-F7121AD8394D}"/>
              </a:ext>
            </a:extLst>
          </p:cNvPr>
          <p:cNvPicPr>
            <a:picLocks noChangeAspect="1"/>
          </p:cNvPicPr>
          <p:nvPr/>
        </p:nvPicPr>
        <p:blipFill>
          <a:blip r:embed="rId9"/>
          <a:stretch>
            <a:fillRect/>
          </a:stretch>
        </p:blipFill>
        <p:spPr>
          <a:xfrm>
            <a:off x="6304403" y="6487946"/>
            <a:ext cx="1186181" cy="1003080"/>
          </a:xfrm>
          <a:prstGeom prst="rect">
            <a:avLst/>
          </a:prstGeom>
        </p:spPr>
      </p:pic>
      <p:sp>
        <p:nvSpPr>
          <p:cNvPr id="17" name="TekstSylinder 16">
            <a:extLst>
              <a:ext uri="{FF2B5EF4-FFF2-40B4-BE49-F238E27FC236}">
                <a16:creationId xmlns:a16="http://schemas.microsoft.com/office/drawing/2014/main" id="{7E50BDAB-7D9A-46DD-8E19-91327D59DFD3}"/>
              </a:ext>
            </a:extLst>
          </p:cNvPr>
          <p:cNvSpPr txBox="1"/>
          <p:nvPr/>
        </p:nvSpPr>
        <p:spPr>
          <a:xfrm>
            <a:off x="6112367" y="7412292"/>
            <a:ext cx="2447264" cy="400110"/>
          </a:xfrm>
          <a:prstGeom prst="rect">
            <a:avLst/>
          </a:prstGeom>
          <a:noFill/>
        </p:spPr>
        <p:txBody>
          <a:bodyPr wrap="square" rtlCol="0">
            <a:spAutoFit/>
          </a:bodyPr>
          <a:lstStyle/>
          <a:p>
            <a:r>
              <a:rPr lang="nb-NO" sz="2000" b="1" dirty="0"/>
              <a:t>Arkitekturverktøy</a:t>
            </a:r>
          </a:p>
        </p:txBody>
      </p:sp>
      <p:cxnSp>
        <p:nvCxnSpPr>
          <p:cNvPr id="18" name="Rett linje 17">
            <a:extLst>
              <a:ext uri="{FF2B5EF4-FFF2-40B4-BE49-F238E27FC236}">
                <a16:creationId xmlns:a16="http://schemas.microsoft.com/office/drawing/2014/main" id="{F820FBBF-981F-4948-BCF7-2940AC74571A}"/>
              </a:ext>
            </a:extLst>
          </p:cNvPr>
          <p:cNvCxnSpPr>
            <a:cxnSpLocks/>
          </p:cNvCxnSpPr>
          <p:nvPr/>
        </p:nvCxnSpPr>
        <p:spPr>
          <a:xfrm flipV="1">
            <a:off x="4810281" y="6008576"/>
            <a:ext cx="428621" cy="55778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9" name="Rett linje 18">
            <a:extLst>
              <a:ext uri="{FF2B5EF4-FFF2-40B4-BE49-F238E27FC236}">
                <a16:creationId xmlns:a16="http://schemas.microsoft.com/office/drawing/2014/main" id="{9C034BC0-269E-446E-9FF8-E6A73E60BC75}"/>
              </a:ext>
            </a:extLst>
          </p:cNvPr>
          <p:cNvCxnSpPr>
            <a:cxnSpLocks/>
            <a:stCxn id="16" idx="0"/>
          </p:cNvCxnSpPr>
          <p:nvPr/>
        </p:nvCxnSpPr>
        <p:spPr>
          <a:xfrm flipH="1" flipV="1">
            <a:off x="6498432" y="5982716"/>
            <a:ext cx="399062" cy="50523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0" name="Plassholder for tekst 14">
            <a:extLst>
              <a:ext uri="{FF2B5EF4-FFF2-40B4-BE49-F238E27FC236}">
                <a16:creationId xmlns:a16="http://schemas.microsoft.com/office/drawing/2014/main" id="{E30916AF-C217-496C-8FA2-E0BE47CC33ED}"/>
              </a:ext>
            </a:extLst>
          </p:cNvPr>
          <p:cNvSpPr txBox="1">
            <a:spLocks/>
          </p:cNvSpPr>
          <p:nvPr/>
        </p:nvSpPr>
        <p:spPr>
          <a:xfrm>
            <a:off x="4112368" y="7721903"/>
            <a:ext cx="1708631" cy="940184"/>
          </a:xfrm>
          <a:prstGeom prst="rect">
            <a:avLst/>
          </a:prstGeom>
        </p:spPr>
        <p:txBody>
          <a:bodyPr vert="horz" lIns="0" tIns="0" rIns="0" bIns="0" rtlCol="0">
            <a:noAutofit/>
          </a:bodyPr>
          <a:lstStyle>
            <a:lvl1pPr marL="540000" indent="-540000" algn="l" defTabSz="1219085" rtl="0" eaLnBrk="1" latinLnBrk="0" hangingPunct="1">
              <a:lnSpc>
                <a:spcPct val="100000"/>
              </a:lnSpc>
              <a:spcBef>
                <a:spcPts val="2500"/>
              </a:spcBef>
              <a:buClr>
                <a:srgbClr val="00ADEE"/>
              </a:buClr>
              <a:buFont typeface="Arial" panose="020B0604020202020204" pitchFamily="34" charset="0"/>
              <a:buChar char="•"/>
              <a:defRPr sz="3700" kern="1200">
                <a:solidFill>
                  <a:schemeClr val="tx2"/>
                </a:solidFill>
                <a:latin typeface="+mn-lt"/>
                <a:ea typeface="+mn-ea"/>
                <a:cs typeface="+mn-cs"/>
              </a:defRPr>
            </a:lvl1pPr>
            <a:lvl2pPr marL="900000" indent="-360000" algn="l" defTabSz="1219085" rtl="0" eaLnBrk="1" latinLnBrk="0" hangingPunct="1">
              <a:lnSpc>
                <a:spcPct val="90000"/>
              </a:lnSpc>
              <a:spcBef>
                <a:spcPts val="1500"/>
              </a:spcBef>
              <a:buClr>
                <a:srgbClr val="00ADEE"/>
              </a:buClr>
              <a:buFont typeface="Arial" panose="020B0604020202020204" pitchFamily="34" charset="0"/>
              <a:buChar char="•"/>
              <a:defRPr sz="3200" kern="1200">
                <a:solidFill>
                  <a:schemeClr val="tx2"/>
                </a:solidFill>
                <a:latin typeface="+mn-lt"/>
                <a:ea typeface="+mn-ea"/>
                <a:cs typeface="+mn-cs"/>
              </a:defRPr>
            </a:lvl2pPr>
            <a:lvl3pPr marL="1260000" indent="-360000" algn="l" defTabSz="1219085" rtl="0" eaLnBrk="1" latinLnBrk="0" hangingPunct="1">
              <a:lnSpc>
                <a:spcPct val="90000"/>
              </a:lnSpc>
              <a:spcBef>
                <a:spcPts val="1500"/>
              </a:spcBef>
              <a:buClr>
                <a:srgbClr val="00ADEE"/>
              </a:buClr>
              <a:buFont typeface="Arial" panose="020B0604020202020204" pitchFamily="34" charset="0"/>
              <a:buChar char="•"/>
              <a:defRPr sz="2800" kern="1200">
                <a:solidFill>
                  <a:schemeClr val="tx2"/>
                </a:solidFill>
                <a:latin typeface="+mn-lt"/>
                <a:ea typeface="+mn-ea"/>
                <a:cs typeface="+mn-cs"/>
              </a:defRPr>
            </a:lvl3pPr>
            <a:lvl4pPr marL="1620000" indent="-360000" algn="l" defTabSz="1219085" rtl="0" eaLnBrk="1" latinLnBrk="0" hangingPunct="1">
              <a:lnSpc>
                <a:spcPct val="90000"/>
              </a:lnSpc>
              <a:spcBef>
                <a:spcPts val="1500"/>
              </a:spcBef>
              <a:buClr>
                <a:srgbClr val="00ADEE"/>
              </a:buClr>
              <a:buFont typeface="Arial" panose="020B0604020202020204" pitchFamily="34" charset="0"/>
              <a:buChar char="•"/>
              <a:defRPr sz="2400" kern="1200">
                <a:solidFill>
                  <a:schemeClr val="tx2"/>
                </a:solidFill>
                <a:latin typeface="+mn-lt"/>
                <a:ea typeface="+mn-ea"/>
                <a:cs typeface="+mn-cs"/>
              </a:defRPr>
            </a:lvl4pPr>
            <a:lvl5pPr marL="1980000" indent="-360000" algn="l" defTabSz="1219085" rtl="0" eaLnBrk="1" latinLnBrk="0" hangingPunct="1">
              <a:lnSpc>
                <a:spcPct val="90000"/>
              </a:lnSpc>
              <a:spcBef>
                <a:spcPts val="1500"/>
              </a:spcBef>
              <a:buClr>
                <a:srgbClr val="00ADEE"/>
              </a:buClr>
              <a:buFont typeface="Arial" panose="020B0604020202020204" pitchFamily="34" charset="0"/>
              <a:buChar char="•"/>
              <a:defRPr sz="2000" kern="1200">
                <a:solidFill>
                  <a:schemeClr val="tx2"/>
                </a:solidFill>
                <a:latin typeface="+mn-lt"/>
                <a:ea typeface="+mn-ea"/>
                <a:cs typeface="+mn-cs"/>
              </a:defRPr>
            </a:lvl5pPr>
            <a:lvl6pPr marL="3352484" indent="-304771" algn="l" defTabSz="1219085"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027" indent="-304771" algn="l" defTabSz="1219085"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569" indent="-304771" algn="l" defTabSz="1219085"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112" indent="-304771" algn="l" defTabSz="1219085"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a:lstStyle>
          <a:p>
            <a:pPr marL="0" indent="0">
              <a:buFont typeface="Arial" panose="020B0604020202020204" pitchFamily="34" charset="0"/>
              <a:buNone/>
            </a:pPr>
            <a:r>
              <a:rPr lang="nb-NO" sz="1800" dirty="0"/>
              <a:t>Tekstbasert dokumentasjon og figurer</a:t>
            </a:r>
            <a:endParaRPr lang="nb-NO" sz="1500" dirty="0"/>
          </a:p>
        </p:txBody>
      </p:sp>
      <p:sp>
        <p:nvSpPr>
          <p:cNvPr id="28" name="Pil: ned 27">
            <a:extLst>
              <a:ext uri="{FF2B5EF4-FFF2-40B4-BE49-F238E27FC236}">
                <a16:creationId xmlns:a16="http://schemas.microsoft.com/office/drawing/2014/main" id="{008A4040-94C5-4EF7-BBDE-0232FD6485AF}"/>
              </a:ext>
            </a:extLst>
          </p:cNvPr>
          <p:cNvSpPr/>
          <p:nvPr/>
        </p:nvSpPr>
        <p:spPr>
          <a:xfrm rot="10800000">
            <a:off x="5821000" y="4001120"/>
            <a:ext cx="233109" cy="694959"/>
          </a:xfrm>
          <a:prstGeom prst="downArrow">
            <a:avLst>
              <a:gd name="adj1" fmla="val 29036"/>
              <a:gd name="adj2" fmla="val 9454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pic>
        <p:nvPicPr>
          <p:cNvPr id="31" name="Bilde 30">
            <a:extLst>
              <a:ext uri="{FF2B5EF4-FFF2-40B4-BE49-F238E27FC236}">
                <a16:creationId xmlns:a16="http://schemas.microsoft.com/office/drawing/2014/main" id="{27D6B43A-F5FE-4707-B95F-9DDCCE1A8774}"/>
              </a:ext>
            </a:extLst>
          </p:cNvPr>
          <p:cNvPicPr>
            <a:picLocks noChangeAspect="1"/>
          </p:cNvPicPr>
          <p:nvPr/>
        </p:nvPicPr>
        <p:blipFill>
          <a:blip r:embed="rId10"/>
          <a:stretch>
            <a:fillRect/>
          </a:stretch>
        </p:blipFill>
        <p:spPr>
          <a:xfrm>
            <a:off x="6670349" y="3139920"/>
            <a:ext cx="488555" cy="408160"/>
          </a:xfrm>
          <a:prstGeom prst="rect">
            <a:avLst/>
          </a:prstGeom>
        </p:spPr>
      </p:pic>
      <p:sp>
        <p:nvSpPr>
          <p:cNvPr id="33" name="Magnetplate 32">
            <a:extLst>
              <a:ext uri="{FF2B5EF4-FFF2-40B4-BE49-F238E27FC236}">
                <a16:creationId xmlns:a16="http://schemas.microsoft.com/office/drawing/2014/main" id="{9B5D9821-9B14-44CC-9337-D403F456B326}"/>
              </a:ext>
            </a:extLst>
          </p:cNvPr>
          <p:cNvSpPr/>
          <p:nvPr/>
        </p:nvSpPr>
        <p:spPr>
          <a:xfrm>
            <a:off x="2067790" y="4919429"/>
            <a:ext cx="1293481" cy="713284"/>
          </a:xfrm>
          <a:prstGeom prst="flowChartMagneticDisk">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nb-NO" sz="1600" dirty="0">
              <a:cs typeface="Arial"/>
            </a:endParaRPr>
          </a:p>
        </p:txBody>
      </p:sp>
      <p:sp>
        <p:nvSpPr>
          <p:cNvPr id="34" name="Pil: ned 33">
            <a:extLst>
              <a:ext uri="{FF2B5EF4-FFF2-40B4-BE49-F238E27FC236}">
                <a16:creationId xmlns:a16="http://schemas.microsoft.com/office/drawing/2014/main" id="{977E65CB-7505-4DFD-BF7D-DBC917859815}"/>
              </a:ext>
            </a:extLst>
          </p:cNvPr>
          <p:cNvSpPr/>
          <p:nvPr/>
        </p:nvSpPr>
        <p:spPr>
          <a:xfrm rot="16200000">
            <a:off x="3749850" y="4688899"/>
            <a:ext cx="280100" cy="1034838"/>
          </a:xfrm>
          <a:prstGeom prst="downArrow">
            <a:avLst>
              <a:gd name="adj1" fmla="val 29036"/>
              <a:gd name="adj2" fmla="val 9454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35" name="Pil: ned 34">
            <a:extLst>
              <a:ext uri="{FF2B5EF4-FFF2-40B4-BE49-F238E27FC236}">
                <a16:creationId xmlns:a16="http://schemas.microsoft.com/office/drawing/2014/main" id="{3C605642-B2A1-4EEF-A457-1A5F764DD6BB}"/>
              </a:ext>
            </a:extLst>
          </p:cNvPr>
          <p:cNvSpPr/>
          <p:nvPr/>
        </p:nvSpPr>
        <p:spPr>
          <a:xfrm rot="5400000">
            <a:off x="3732676" y="4937035"/>
            <a:ext cx="273406" cy="1053156"/>
          </a:xfrm>
          <a:prstGeom prst="downArrow">
            <a:avLst>
              <a:gd name="adj1" fmla="val 29036"/>
              <a:gd name="adj2" fmla="val 9454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pic>
        <p:nvPicPr>
          <p:cNvPr id="36" name="Bilde 35">
            <a:extLst>
              <a:ext uri="{FF2B5EF4-FFF2-40B4-BE49-F238E27FC236}">
                <a16:creationId xmlns:a16="http://schemas.microsoft.com/office/drawing/2014/main" id="{CD9422F9-A4D2-497A-A68B-3C75106DD2EA}"/>
              </a:ext>
            </a:extLst>
          </p:cNvPr>
          <p:cNvPicPr>
            <a:picLocks noChangeAspect="1"/>
          </p:cNvPicPr>
          <p:nvPr/>
        </p:nvPicPr>
        <p:blipFill>
          <a:blip r:embed="rId11"/>
          <a:stretch>
            <a:fillRect/>
          </a:stretch>
        </p:blipFill>
        <p:spPr>
          <a:xfrm>
            <a:off x="7995560" y="4816875"/>
            <a:ext cx="1425805" cy="952291"/>
          </a:xfrm>
          <a:prstGeom prst="rect">
            <a:avLst/>
          </a:prstGeom>
        </p:spPr>
      </p:pic>
      <p:sp>
        <p:nvSpPr>
          <p:cNvPr id="39" name="Plassholder for tekst 14">
            <a:extLst>
              <a:ext uri="{FF2B5EF4-FFF2-40B4-BE49-F238E27FC236}">
                <a16:creationId xmlns:a16="http://schemas.microsoft.com/office/drawing/2014/main" id="{3DCAE70D-9C43-4D34-8570-893AE66649B1}"/>
              </a:ext>
            </a:extLst>
          </p:cNvPr>
          <p:cNvSpPr txBox="1">
            <a:spLocks/>
          </p:cNvSpPr>
          <p:nvPr/>
        </p:nvSpPr>
        <p:spPr>
          <a:xfrm>
            <a:off x="8025553" y="5880218"/>
            <a:ext cx="2012741" cy="509062"/>
          </a:xfrm>
          <a:prstGeom prst="rect">
            <a:avLst/>
          </a:prstGeom>
        </p:spPr>
        <p:txBody>
          <a:bodyPr vert="horz" lIns="0" tIns="0" rIns="0" bIns="0" rtlCol="0">
            <a:noAutofit/>
          </a:bodyPr>
          <a:lstStyle>
            <a:lvl1pPr marL="540000" indent="-540000" algn="l" defTabSz="1219085" rtl="0" eaLnBrk="1" latinLnBrk="0" hangingPunct="1">
              <a:lnSpc>
                <a:spcPct val="100000"/>
              </a:lnSpc>
              <a:spcBef>
                <a:spcPts val="2500"/>
              </a:spcBef>
              <a:buClr>
                <a:srgbClr val="00ADEE"/>
              </a:buClr>
              <a:buFont typeface="Arial" panose="020B0604020202020204" pitchFamily="34" charset="0"/>
              <a:buChar char="•"/>
              <a:defRPr sz="3700" kern="1200">
                <a:solidFill>
                  <a:schemeClr val="tx2"/>
                </a:solidFill>
                <a:latin typeface="+mn-lt"/>
                <a:ea typeface="+mn-ea"/>
                <a:cs typeface="+mn-cs"/>
              </a:defRPr>
            </a:lvl1pPr>
            <a:lvl2pPr marL="900000" indent="-360000" algn="l" defTabSz="1219085" rtl="0" eaLnBrk="1" latinLnBrk="0" hangingPunct="1">
              <a:lnSpc>
                <a:spcPct val="90000"/>
              </a:lnSpc>
              <a:spcBef>
                <a:spcPts val="1500"/>
              </a:spcBef>
              <a:buClr>
                <a:srgbClr val="00ADEE"/>
              </a:buClr>
              <a:buFont typeface="Arial" panose="020B0604020202020204" pitchFamily="34" charset="0"/>
              <a:buChar char="•"/>
              <a:defRPr sz="3200" kern="1200">
                <a:solidFill>
                  <a:schemeClr val="tx2"/>
                </a:solidFill>
                <a:latin typeface="+mn-lt"/>
                <a:ea typeface="+mn-ea"/>
                <a:cs typeface="+mn-cs"/>
              </a:defRPr>
            </a:lvl2pPr>
            <a:lvl3pPr marL="1260000" indent="-360000" algn="l" defTabSz="1219085" rtl="0" eaLnBrk="1" latinLnBrk="0" hangingPunct="1">
              <a:lnSpc>
                <a:spcPct val="90000"/>
              </a:lnSpc>
              <a:spcBef>
                <a:spcPts val="1500"/>
              </a:spcBef>
              <a:buClr>
                <a:srgbClr val="00ADEE"/>
              </a:buClr>
              <a:buFont typeface="Arial" panose="020B0604020202020204" pitchFamily="34" charset="0"/>
              <a:buChar char="•"/>
              <a:defRPr sz="2800" kern="1200">
                <a:solidFill>
                  <a:schemeClr val="tx2"/>
                </a:solidFill>
                <a:latin typeface="+mn-lt"/>
                <a:ea typeface="+mn-ea"/>
                <a:cs typeface="+mn-cs"/>
              </a:defRPr>
            </a:lvl3pPr>
            <a:lvl4pPr marL="1620000" indent="-360000" algn="l" defTabSz="1219085" rtl="0" eaLnBrk="1" latinLnBrk="0" hangingPunct="1">
              <a:lnSpc>
                <a:spcPct val="90000"/>
              </a:lnSpc>
              <a:spcBef>
                <a:spcPts val="1500"/>
              </a:spcBef>
              <a:buClr>
                <a:srgbClr val="00ADEE"/>
              </a:buClr>
              <a:buFont typeface="Arial" panose="020B0604020202020204" pitchFamily="34" charset="0"/>
              <a:buChar char="•"/>
              <a:defRPr sz="2400" kern="1200">
                <a:solidFill>
                  <a:schemeClr val="tx2"/>
                </a:solidFill>
                <a:latin typeface="+mn-lt"/>
                <a:ea typeface="+mn-ea"/>
                <a:cs typeface="+mn-cs"/>
              </a:defRPr>
            </a:lvl4pPr>
            <a:lvl5pPr marL="1980000" indent="-360000" algn="l" defTabSz="1219085" rtl="0" eaLnBrk="1" latinLnBrk="0" hangingPunct="1">
              <a:lnSpc>
                <a:spcPct val="90000"/>
              </a:lnSpc>
              <a:spcBef>
                <a:spcPts val="1500"/>
              </a:spcBef>
              <a:buClr>
                <a:srgbClr val="00ADEE"/>
              </a:buClr>
              <a:buFont typeface="Arial" panose="020B0604020202020204" pitchFamily="34" charset="0"/>
              <a:buChar char="•"/>
              <a:defRPr sz="2000" kern="1200">
                <a:solidFill>
                  <a:schemeClr val="tx2"/>
                </a:solidFill>
                <a:latin typeface="+mn-lt"/>
                <a:ea typeface="+mn-ea"/>
                <a:cs typeface="+mn-cs"/>
              </a:defRPr>
            </a:lvl5pPr>
            <a:lvl6pPr marL="3352484" indent="-304771" algn="l" defTabSz="1219085"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027" indent="-304771" algn="l" defTabSz="1219085"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569" indent="-304771" algn="l" defTabSz="1219085"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112" indent="-304771" algn="l" defTabSz="1219085"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a:lstStyle>
          <a:p>
            <a:pPr marL="0" indent="0">
              <a:buNone/>
            </a:pPr>
            <a:r>
              <a:rPr lang="nb-NO" sz="1800" b="1" dirty="0"/>
              <a:t>Analyseverktøy</a:t>
            </a:r>
            <a:endParaRPr lang="nb-NO" sz="1500" b="1" dirty="0"/>
          </a:p>
        </p:txBody>
      </p:sp>
      <p:sp>
        <p:nvSpPr>
          <p:cNvPr id="41" name="Plassholder for tekst 14">
            <a:extLst>
              <a:ext uri="{FF2B5EF4-FFF2-40B4-BE49-F238E27FC236}">
                <a16:creationId xmlns:a16="http://schemas.microsoft.com/office/drawing/2014/main" id="{020699CD-2453-491F-BEDA-8DED83FF44BF}"/>
              </a:ext>
            </a:extLst>
          </p:cNvPr>
          <p:cNvSpPr txBox="1">
            <a:spLocks/>
          </p:cNvSpPr>
          <p:nvPr/>
        </p:nvSpPr>
        <p:spPr>
          <a:xfrm>
            <a:off x="1841719" y="5886455"/>
            <a:ext cx="2000356" cy="531658"/>
          </a:xfrm>
          <a:prstGeom prst="rect">
            <a:avLst/>
          </a:prstGeom>
        </p:spPr>
        <p:txBody>
          <a:bodyPr vert="horz" lIns="0" tIns="0" rIns="0" bIns="0" rtlCol="0">
            <a:noAutofit/>
          </a:bodyPr>
          <a:lstStyle>
            <a:lvl1pPr marL="540000" indent="-540000" algn="l" defTabSz="1219085" rtl="0" eaLnBrk="1" latinLnBrk="0" hangingPunct="1">
              <a:lnSpc>
                <a:spcPct val="100000"/>
              </a:lnSpc>
              <a:spcBef>
                <a:spcPts val="2500"/>
              </a:spcBef>
              <a:buClr>
                <a:srgbClr val="00ADEE"/>
              </a:buClr>
              <a:buFont typeface="Arial" panose="020B0604020202020204" pitchFamily="34" charset="0"/>
              <a:buChar char="•"/>
              <a:defRPr sz="3700" kern="1200">
                <a:solidFill>
                  <a:schemeClr val="tx2"/>
                </a:solidFill>
                <a:latin typeface="+mn-lt"/>
                <a:ea typeface="+mn-ea"/>
                <a:cs typeface="+mn-cs"/>
              </a:defRPr>
            </a:lvl1pPr>
            <a:lvl2pPr marL="900000" indent="-360000" algn="l" defTabSz="1219085" rtl="0" eaLnBrk="1" latinLnBrk="0" hangingPunct="1">
              <a:lnSpc>
                <a:spcPct val="90000"/>
              </a:lnSpc>
              <a:spcBef>
                <a:spcPts val="1500"/>
              </a:spcBef>
              <a:buClr>
                <a:srgbClr val="00ADEE"/>
              </a:buClr>
              <a:buFont typeface="Arial" panose="020B0604020202020204" pitchFamily="34" charset="0"/>
              <a:buChar char="•"/>
              <a:defRPr sz="3200" kern="1200">
                <a:solidFill>
                  <a:schemeClr val="tx2"/>
                </a:solidFill>
                <a:latin typeface="+mn-lt"/>
                <a:ea typeface="+mn-ea"/>
                <a:cs typeface="+mn-cs"/>
              </a:defRPr>
            </a:lvl2pPr>
            <a:lvl3pPr marL="1260000" indent="-360000" algn="l" defTabSz="1219085" rtl="0" eaLnBrk="1" latinLnBrk="0" hangingPunct="1">
              <a:lnSpc>
                <a:spcPct val="90000"/>
              </a:lnSpc>
              <a:spcBef>
                <a:spcPts val="1500"/>
              </a:spcBef>
              <a:buClr>
                <a:srgbClr val="00ADEE"/>
              </a:buClr>
              <a:buFont typeface="Arial" panose="020B0604020202020204" pitchFamily="34" charset="0"/>
              <a:buChar char="•"/>
              <a:defRPr sz="2800" kern="1200">
                <a:solidFill>
                  <a:schemeClr val="tx2"/>
                </a:solidFill>
                <a:latin typeface="+mn-lt"/>
                <a:ea typeface="+mn-ea"/>
                <a:cs typeface="+mn-cs"/>
              </a:defRPr>
            </a:lvl3pPr>
            <a:lvl4pPr marL="1620000" indent="-360000" algn="l" defTabSz="1219085" rtl="0" eaLnBrk="1" latinLnBrk="0" hangingPunct="1">
              <a:lnSpc>
                <a:spcPct val="90000"/>
              </a:lnSpc>
              <a:spcBef>
                <a:spcPts val="1500"/>
              </a:spcBef>
              <a:buClr>
                <a:srgbClr val="00ADEE"/>
              </a:buClr>
              <a:buFont typeface="Arial" panose="020B0604020202020204" pitchFamily="34" charset="0"/>
              <a:buChar char="•"/>
              <a:defRPr sz="2400" kern="1200">
                <a:solidFill>
                  <a:schemeClr val="tx2"/>
                </a:solidFill>
                <a:latin typeface="+mn-lt"/>
                <a:ea typeface="+mn-ea"/>
                <a:cs typeface="+mn-cs"/>
              </a:defRPr>
            </a:lvl4pPr>
            <a:lvl5pPr marL="1980000" indent="-360000" algn="l" defTabSz="1219085" rtl="0" eaLnBrk="1" latinLnBrk="0" hangingPunct="1">
              <a:lnSpc>
                <a:spcPct val="90000"/>
              </a:lnSpc>
              <a:spcBef>
                <a:spcPts val="1500"/>
              </a:spcBef>
              <a:buClr>
                <a:srgbClr val="00ADEE"/>
              </a:buClr>
              <a:buFont typeface="Arial" panose="020B0604020202020204" pitchFamily="34" charset="0"/>
              <a:buChar char="•"/>
              <a:defRPr sz="2000" kern="1200">
                <a:solidFill>
                  <a:schemeClr val="tx2"/>
                </a:solidFill>
                <a:latin typeface="+mn-lt"/>
                <a:ea typeface="+mn-ea"/>
                <a:cs typeface="+mn-cs"/>
              </a:defRPr>
            </a:lvl5pPr>
            <a:lvl6pPr marL="3352484" indent="-304771" algn="l" defTabSz="1219085"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027" indent="-304771" algn="l" defTabSz="1219085"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569" indent="-304771" algn="l" defTabSz="1219085"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112" indent="-304771" algn="l" defTabSz="1219085"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a:lstStyle>
          <a:p>
            <a:pPr marL="0" indent="0">
              <a:buNone/>
            </a:pPr>
            <a:r>
              <a:rPr lang="nb-NO" sz="1800" b="1" dirty="0"/>
              <a:t>Virksomhetenes biblioteker</a:t>
            </a:r>
          </a:p>
        </p:txBody>
      </p:sp>
      <p:sp>
        <p:nvSpPr>
          <p:cNvPr id="42" name="Magnetplate 41">
            <a:extLst>
              <a:ext uri="{FF2B5EF4-FFF2-40B4-BE49-F238E27FC236}">
                <a16:creationId xmlns:a16="http://schemas.microsoft.com/office/drawing/2014/main" id="{B3E58185-F0CC-4EF4-B593-394BEB152471}"/>
              </a:ext>
            </a:extLst>
          </p:cNvPr>
          <p:cNvSpPr/>
          <p:nvPr/>
        </p:nvSpPr>
        <p:spPr>
          <a:xfrm>
            <a:off x="1867819" y="5108151"/>
            <a:ext cx="1293481" cy="713284"/>
          </a:xfrm>
          <a:prstGeom prst="flowChartMagneticDisk">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nb-NO" sz="1600" dirty="0">
              <a:cs typeface="Arial"/>
            </a:endParaRPr>
          </a:p>
        </p:txBody>
      </p:sp>
      <p:pic>
        <p:nvPicPr>
          <p:cNvPr id="43" name="Bilde 42">
            <a:extLst>
              <a:ext uri="{FF2B5EF4-FFF2-40B4-BE49-F238E27FC236}">
                <a16:creationId xmlns:a16="http://schemas.microsoft.com/office/drawing/2014/main" id="{2B6A7944-685A-49AC-B0EF-3FB7E2F03948}"/>
              </a:ext>
            </a:extLst>
          </p:cNvPr>
          <p:cNvPicPr>
            <a:picLocks noChangeAspect="1"/>
          </p:cNvPicPr>
          <p:nvPr/>
        </p:nvPicPr>
        <p:blipFill>
          <a:blip r:embed="rId12"/>
          <a:stretch>
            <a:fillRect/>
          </a:stretch>
        </p:blipFill>
        <p:spPr>
          <a:xfrm>
            <a:off x="10260968" y="4882171"/>
            <a:ext cx="1671544" cy="952291"/>
          </a:xfrm>
          <a:prstGeom prst="rect">
            <a:avLst/>
          </a:prstGeom>
        </p:spPr>
      </p:pic>
      <p:sp>
        <p:nvSpPr>
          <p:cNvPr id="44" name="Plassholder for tekst 14">
            <a:extLst>
              <a:ext uri="{FF2B5EF4-FFF2-40B4-BE49-F238E27FC236}">
                <a16:creationId xmlns:a16="http://schemas.microsoft.com/office/drawing/2014/main" id="{282E22DA-CF5F-4BF9-85B2-314A00B9CA0C}"/>
              </a:ext>
            </a:extLst>
          </p:cNvPr>
          <p:cNvSpPr txBox="1">
            <a:spLocks/>
          </p:cNvSpPr>
          <p:nvPr/>
        </p:nvSpPr>
        <p:spPr>
          <a:xfrm>
            <a:off x="6257119" y="7788009"/>
            <a:ext cx="2678132" cy="917163"/>
          </a:xfrm>
          <a:prstGeom prst="rect">
            <a:avLst/>
          </a:prstGeom>
        </p:spPr>
        <p:txBody>
          <a:bodyPr vert="horz" lIns="0" tIns="0" rIns="0" bIns="0" rtlCol="0">
            <a:normAutofit fontScale="25000" lnSpcReduction="20000"/>
          </a:bodyPr>
          <a:lstStyle>
            <a:lvl1pPr marL="540000" indent="-540000" algn="l" defTabSz="1219085" rtl="0" eaLnBrk="1" latinLnBrk="0" hangingPunct="1">
              <a:lnSpc>
                <a:spcPct val="100000"/>
              </a:lnSpc>
              <a:spcBef>
                <a:spcPts val="2500"/>
              </a:spcBef>
              <a:buClr>
                <a:srgbClr val="00ADEE"/>
              </a:buClr>
              <a:buFont typeface="Arial" panose="020B0604020202020204" pitchFamily="34" charset="0"/>
              <a:buChar char="•"/>
              <a:defRPr sz="3700" kern="1200">
                <a:solidFill>
                  <a:schemeClr val="tx2"/>
                </a:solidFill>
                <a:latin typeface="+mn-lt"/>
                <a:ea typeface="+mn-ea"/>
                <a:cs typeface="+mn-cs"/>
              </a:defRPr>
            </a:lvl1pPr>
            <a:lvl2pPr marL="900000" indent="-360000" algn="l" defTabSz="1219085" rtl="0" eaLnBrk="1" latinLnBrk="0" hangingPunct="1">
              <a:lnSpc>
                <a:spcPct val="90000"/>
              </a:lnSpc>
              <a:spcBef>
                <a:spcPts val="1500"/>
              </a:spcBef>
              <a:buClr>
                <a:srgbClr val="00ADEE"/>
              </a:buClr>
              <a:buFont typeface="Arial" panose="020B0604020202020204" pitchFamily="34" charset="0"/>
              <a:buChar char="•"/>
              <a:defRPr sz="3200" kern="1200">
                <a:solidFill>
                  <a:schemeClr val="tx2"/>
                </a:solidFill>
                <a:latin typeface="+mn-lt"/>
                <a:ea typeface="+mn-ea"/>
                <a:cs typeface="+mn-cs"/>
              </a:defRPr>
            </a:lvl2pPr>
            <a:lvl3pPr marL="1260000" indent="-360000" algn="l" defTabSz="1219085" rtl="0" eaLnBrk="1" latinLnBrk="0" hangingPunct="1">
              <a:lnSpc>
                <a:spcPct val="90000"/>
              </a:lnSpc>
              <a:spcBef>
                <a:spcPts val="1500"/>
              </a:spcBef>
              <a:buClr>
                <a:srgbClr val="00ADEE"/>
              </a:buClr>
              <a:buFont typeface="Arial" panose="020B0604020202020204" pitchFamily="34" charset="0"/>
              <a:buChar char="•"/>
              <a:defRPr sz="2800" kern="1200">
                <a:solidFill>
                  <a:schemeClr val="tx2"/>
                </a:solidFill>
                <a:latin typeface="+mn-lt"/>
                <a:ea typeface="+mn-ea"/>
                <a:cs typeface="+mn-cs"/>
              </a:defRPr>
            </a:lvl3pPr>
            <a:lvl4pPr marL="1620000" indent="-360000" algn="l" defTabSz="1219085" rtl="0" eaLnBrk="1" latinLnBrk="0" hangingPunct="1">
              <a:lnSpc>
                <a:spcPct val="90000"/>
              </a:lnSpc>
              <a:spcBef>
                <a:spcPts val="1500"/>
              </a:spcBef>
              <a:buClr>
                <a:srgbClr val="00ADEE"/>
              </a:buClr>
              <a:buFont typeface="Arial" panose="020B0604020202020204" pitchFamily="34" charset="0"/>
              <a:buChar char="•"/>
              <a:defRPr sz="2400" kern="1200">
                <a:solidFill>
                  <a:schemeClr val="tx2"/>
                </a:solidFill>
                <a:latin typeface="+mn-lt"/>
                <a:ea typeface="+mn-ea"/>
                <a:cs typeface="+mn-cs"/>
              </a:defRPr>
            </a:lvl4pPr>
            <a:lvl5pPr marL="1980000" indent="-360000" algn="l" defTabSz="1219085" rtl="0" eaLnBrk="1" latinLnBrk="0" hangingPunct="1">
              <a:lnSpc>
                <a:spcPct val="90000"/>
              </a:lnSpc>
              <a:spcBef>
                <a:spcPts val="1500"/>
              </a:spcBef>
              <a:buClr>
                <a:srgbClr val="00ADEE"/>
              </a:buClr>
              <a:buFont typeface="Arial" panose="020B0604020202020204" pitchFamily="34" charset="0"/>
              <a:buChar char="•"/>
              <a:defRPr sz="2000" kern="1200">
                <a:solidFill>
                  <a:schemeClr val="tx2"/>
                </a:solidFill>
                <a:latin typeface="+mn-lt"/>
                <a:ea typeface="+mn-ea"/>
                <a:cs typeface="+mn-cs"/>
              </a:defRPr>
            </a:lvl5pPr>
            <a:lvl6pPr marL="3352484" indent="-304771" algn="l" defTabSz="1219085"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027" indent="-304771" algn="l" defTabSz="1219085"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569" indent="-304771" algn="l" defTabSz="1219085"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112" indent="-304771" algn="l" defTabSz="1219085"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a:lstStyle>
          <a:p>
            <a:pPr marL="0" indent="0">
              <a:buNone/>
            </a:pPr>
            <a:r>
              <a:rPr lang="nb-NO" sz="7200" dirty="0"/>
              <a:t>Modeller, kataloger, analyse, samarbeid, visualisering, rapportering, publisering</a:t>
            </a:r>
          </a:p>
        </p:txBody>
      </p:sp>
      <p:sp>
        <p:nvSpPr>
          <p:cNvPr id="45" name="Rektangel 44">
            <a:extLst>
              <a:ext uri="{FF2B5EF4-FFF2-40B4-BE49-F238E27FC236}">
                <a16:creationId xmlns:a16="http://schemas.microsoft.com/office/drawing/2014/main" id="{172D4D0D-D701-4276-8141-F929492C3E39}"/>
              </a:ext>
            </a:extLst>
          </p:cNvPr>
          <p:cNvSpPr/>
          <p:nvPr/>
        </p:nvSpPr>
        <p:spPr>
          <a:xfrm>
            <a:off x="2067791" y="2461865"/>
            <a:ext cx="8947872" cy="136096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nb-NO" sz="2000" dirty="0"/>
              <a:t>Presentasjon for </a:t>
            </a:r>
          </a:p>
          <a:p>
            <a:pPr algn="ctr"/>
            <a:r>
              <a:rPr lang="nb-NO" sz="2000" dirty="0"/>
              <a:t>ulike formål og målgrupper</a:t>
            </a:r>
          </a:p>
        </p:txBody>
      </p:sp>
      <p:sp>
        <p:nvSpPr>
          <p:cNvPr id="46" name="TekstSylinder 45">
            <a:extLst>
              <a:ext uri="{FF2B5EF4-FFF2-40B4-BE49-F238E27FC236}">
                <a16:creationId xmlns:a16="http://schemas.microsoft.com/office/drawing/2014/main" id="{0A300532-6F7D-42FE-82E4-A54F47B99F37}"/>
              </a:ext>
            </a:extLst>
          </p:cNvPr>
          <p:cNvSpPr txBox="1"/>
          <p:nvPr/>
        </p:nvSpPr>
        <p:spPr>
          <a:xfrm>
            <a:off x="10196770" y="5903376"/>
            <a:ext cx="2012741" cy="646331"/>
          </a:xfrm>
          <a:prstGeom prst="rect">
            <a:avLst/>
          </a:prstGeom>
          <a:noFill/>
        </p:spPr>
        <p:txBody>
          <a:bodyPr wrap="square" rtlCol="0">
            <a:spAutoFit/>
          </a:bodyPr>
          <a:lstStyle/>
          <a:p>
            <a:r>
              <a:rPr lang="nb-NO" sz="1800" b="1" dirty="0"/>
              <a:t>Andre kataloger (design-time)</a:t>
            </a:r>
          </a:p>
        </p:txBody>
      </p:sp>
      <p:pic>
        <p:nvPicPr>
          <p:cNvPr id="72" name="Bilde 71">
            <a:extLst>
              <a:ext uri="{FF2B5EF4-FFF2-40B4-BE49-F238E27FC236}">
                <a16:creationId xmlns:a16="http://schemas.microsoft.com/office/drawing/2014/main" id="{10B12DFD-3CA7-4C69-9A28-433E10DDECEC}"/>
              </a:ext>
            </a:extLst>
          </p:cNvPr>
          <p:cNvPicPr>
            <a:picLocks noChangeAspect="1"/>
          </p:cNvPicPr>
          <p:nvPr/>
        </p:nvPicPr>
        <p:blipFill>
          <a:blip r:embed="rId13"/>
          <a:stretch>
            <a:fillRect/>
          </a:stretch>
        </p:blipFill>
        <p:spPr>
          <a:xfrm>
            <a:off x="13175594" y="4760899"/>
            <a:ext cx="1428750" cy="1123950"/>
          </a:xfrm>
          <a:prstGeom prst="rect">
            <a:avLst/>
          </a:prstGeom>
        </p:spPr>
      </p:pic>
      <p:sp>
        <p:nvSpPr>
          <p:cNvPr id="73" name="TekstSylinder 72">
            <a:extLst>
              <a:ext uri="{FF2B5EF4-FFF2-40B4-BE49-F238E27FC236}">
                <a16:creationId xmlns:a16="http://schemas.microsoft.com/office/drawing/2014/main" id="{5FE0B2E3-5D20-4DFD-AAA5-E512A94428F9}"/>
              </a:ext>
            </a:extLst>
          </p:cNvPr>
          <p:cNvSpPr txBox="1"/>
          <p:nvPr/>
        </p:nvSpPr>
        <p:spPr>
          <a:xfrm>
            <a:off x="13202439" y="5829118"/>
            <a:ext cx="2478609" cy="646331"/>
          </a:xfrm>
          <a:prstGeom prst="rect">
            <a:avLst/>
          </a:prstGeom>
          <a:noFill/>
        </p:spPr>
        <p:txBody>
          <a:bodyPr wrap="square" rtlCol="0">
            <a:spAutoFit/>
          </a:bodyPr>
          <a:lstStyle/>
          <a:p>
            <a:r>
              <a:rPr lang="nb-NO" sz="1800" b="1" dirty="0"/>
              <a:t>Runtime oppslagstjenester</a:t>
            </a:r>
          </a:p>
        </p:txBody>
      </p:sp>
      <p:sp>
        <p:nvSpPr>
          <p:cNvPr id="87" name="Pil: ned 86">
            <a:extLst>
              <a:ext uri="{FF2B5EF4-FFF2-40B4-BE49-F238E27FC236}">
                <a16:creationId xmlns:a16="http://schemas.microsoft.com/office/drawing/2014/main" id="{E01AF6D0-F7A0-4D7E-9ED9-3FF58692F1D6}"/>
              </a:ext>
            </a:extLst>
          </p:cNvPr>
          <p:cNvSpPr/>
          <p:nvPr/>
        </p:nvSpPr>
        <p:spPr>
          <a:xfrm rot="10800000">
            <a:off x="8598522" y="3923089"/>
            <a:ext cx="226353" cy="893786"/>
          </a:xfrm>
          <a:prstGeom prst="downArrow">
            <a:avLst>
              <a:gd name="adj1" fmla="val 29036"/>
              <a:gd name="adj2" fmla="val 9454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cxnSp>
        <p:nvCxnSpPr>
          <p:cNvPr id="98" name="Kobling: vinkel 97">
            <a:extLst>
              <a:ext uri="{FF2B5EF4-FFF2-40B4-BE49-F238E27FC236}">
                <a16:creationId xmlns:a16="http://schemas.microsoft.com/office/drawing/2014/main" id="{08998EB7-3AE4-4D82-AD58-C8B8CF2DF3F7}"/>
              </a:ext>
            </a:extLst>
          </p:cNvPr>
          <p:cNvCxnSpPr>
            <a:cxnSpLocks/>
          </p:cNvCxnSpPr>
          <p:nvPr/>
        </p:nvCxnSpPr>
        <p:spPr>
          <a:xfrm rot="10800000" flipV="1">
            <a:off x="7055970" y="5769165"/>
            <a:ext cx="3818812" cy="1243503"/>
          </a:xfrm>
          <a:prstGeom prst="bentConnector3">
            <a:avLst>
              <a:gd name="adj1" fmla="val -2005"/>
            </a:avLst>
          </a:prstGeom>
          <a:ln>
            <a:prstDash val="sysDot"/>
          </a:ln>
        </p:spPr>
        <p:style>
          <a:lnRef idx="1">
            <a:schemeClr val="accent1"/>
          </a:lnRef>
          <a:fillRef idx="0">
            <a:schemeClr val="accent1"/>
          </a:fillRef>
          <a:effectRef idx="0">
            <a:schemeClr val="accent1"/>
          </a:effectRef>
          <a:fontRef idx="minor">
            <a:schemeClr val="tx1"/>
          </a:fontRef>
        </p:style>
      </p:cxnSp>
      <p:sp>
        <p:nvSpPr>
          <p:cNvPr id="101" name="Pil: ned 100">
            <a:extLst>
              <a:ext uri="{FF2B5EF4-FFF2-40B4-BE49-F238E27FC236}">
                <a16:creationId xmlns:a16="http://schemas.microsoft.com/office/drawing/2014/main" id="{26B1AD3A-74E6-4095-B824-6A4CB1BC3B33}"/>
              </a:ext>
            </a:extLst>
          </p:cNvPr>
          <p:cNvSpPr/>
          <p:nvPr/>
        </p:nvSpPr>
        <p:spPr>
          <a:xfrm rot="10800000">
            <a:off x="2615544" y="4040093"/>
            <a:ext cx="226353" cy="893786"/>
          </a:xfrm>
          <a:prstGeom prst="downArrow">
            <a:avLst>
              <a:gd name="adj1" fmla="val 29036"/>
              <a:gd name="adj2" fmla="val 9454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02" name="Pil: ned 101">
            <a:extLst>
              <a:ext uri="{FF2B5EF4-FFF2-40B4-BE49-F238E27FC236}">
                <a16:creationId xmlns:a16="http://schemas.microsoft.com/office/drawing/2014/main" id="{7CBD4C78-C6E8-463B-B8FC-549CE723A43F}"/>
              </a:ext>
            </a:extLst>
          </p:cNvPr>
          <p:cNvSpPr/>
          <p:nvPr/>
        </p:nvSpPr>
        <p:spPr>
          <a:xfrm rot="10800000">
            <a:off x="10621584" y="3984990"/>
            <a:ext cx="226353" cy="893786"/>
          </a:xfrm>
          <a:prstGeom prst="downArrow">
            <a:avLst>
              <a:gd name="adj1" fmla="val 29036"/>
              <a:gd name="adj2" fmla="val 9454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07" name="Pil: ned 106">
            <a:extLst>
              <a:ext uri="{FF2B5EF4-FFF2-40B4-BE49-F238E27FC236}">
                <a16:creationId xmlns:a16="http://schemas.microsoft.com/office/drawing/2014/main" id="{8F7836E0-0947-441F-B370-6713F09DF0DC}"/>
              </a:ext>
            </a:extLst>
          </p:cNvPr>
          <p:cNvSpPr/>
          <p:nvPr/>
        </p:nvSpPr>
        <p:spPr>
          <a:xfrm rot="16200000">
            <a:off x="7590617" y="5038569"/>
            <a:ext cx="282458" cy="641921"/>
          </a:xfrm>
          <a:prstGeom prst="downArrow">
            <a:avLst>
              <a:gd name="adj1" fmla="val 29036"/>
              <a:gd name="adj2" fmla="val 9454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cxnSp>
        <p:nvCxnSpPr>
          <p:cNvPr id="108" name="Kobling: vinkel 107">
            <a:extLst>
              <a:ext uri="{FF2B5EF4-FFF2-40B4-BE49-F238E27FC236}">
                <a16:creationId xmlns:a16="http://schemas.microsoft.com/office/drawing/2014/main" id="{E71A2139-D120-47F1-8CAA-4E293FFE65F3}"/>
              </a:ext>
            </a:extLst>
          </p:cNvPr>
          <p:cNvCxnSpPr>
            <a:cxnSpLocks/>
          </p:cNvCxnSpPr>
          <p:nvPr/>
        </p:nvCxnSpPr>
        <p:spPr>
          <a:xfrm rot="10800000" flipV="1">
            <a:off x="7055970" y="5769166"/>
            <a:ext cx="1652494" cy="909800"/>
          </a:xfrm>
          <a:prstGeom prst="bentConnector3">
            <a:avLst>
              <a:gd name="adj1" fmla="val 1582"/>
            </a:avLst>
          </a:prstGeom>
          <a:ln>
            <a:prstDash val="sysDot"/>
          </a:ln>
        </p:spPr>
        <p:style>
          <a:lnRef idx="1">
            <a:schemeClr val="accent1"/>
          </a:lnRef>
          <a:fillRef idx="0">
            <a:schemeClr val="accent1"/>
          </a:fillRef>
          <a:effectRef idx="0">
            <a:schemeClr val="accent1"/>
          </a:effectRef>
          <a:fontRef idx="minor">
            <a:schemeClr val="tx1"/>
          </a:fontRef>
        </p:style>
      </p:cxnSp>
      <p:cxnSp>
        <p:nvCxnSpPr>
          <p:cNvPr id="114" name="Kobling: vinkel 113">
            <a:extLst>
              <a:ext uri="{FF2B5EF4-FFF2-40B4-BE49-F238E27FC236}">
                <a16:creationId xmlns:a16="http://schemas.microsoft.com/office/drawing/2014/main" id="{541BF1D9-2571-4546-8106-9FADE371C4F3}"/>
              </a:ext>
            </a:extLst>
          </p:cNvPr>
          <p:cNvCxnSpPr>
            <a:cxnSpLocks/>
          </p:cNvCxnSpPr>
          <p:nvPr/>
        </p:nvCxnSpPr>
        <p:spPr>
          <a:xfrm rot="10800000" flipV="1">
            <a:off x="7358679" y="5844608"/>
            <a:ext cx="6531291" cy="1515201"/>
          </a:xfrm>
          <a:prstGeom prst="bentConnector3">
            <a:avLst>
              <a:gd name="adj1" fmla="val 1874"/>
            </a:avLst>
          </a:prstGeom>
          <a:ln>
            <a:prstDash val="sysDot"/>
          </a:ln>
        </p:spPr>
        <p:style>
          <a:lnRef idx="1">
            <a:schemeClr val="accent1"/>
          </a:lnRef>
          <a:fillRef idx="0">
            <a:schemeClr val="accent1"/>
          </a:fillRef>
          <a:effectRef idx="0">
            <a:schemeClr val="accent1"/>
          </a:effectRef>
          <a:fontRef idx="minor">
            <a:schemeClr val="tx1"/>
          </a:fontRef>
        </p:style>
      </p:cxnSp>
      <p:pic>
        <p:nvPicPr>
          <p:cNvPr id="127" name="Bilde 126">
            <a:extLst>
              <a:ext uri="{FF2B5EF4-FFF2-40B4-BE49-F238E27FC236}">
                <a16:creationId xmlns:a16="http://schemas.microsoft.com/office/drawing/2014/main" id="{7E7ABB7B-94D3-4273-B9D1-16406B5BDC93}"/>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3345472" y="2403949"/>
            <a:ext cx="1613094" cy="1613094"/>
          </a:xfrm>
          <a:prstGeom prst="rect">
            <a:avLst/>
          </a:prstGeom>
        </p:spPr>
      </p:pic>
      <p:sp>
        <p:nvSpPr>
          <p:cNvPr id="128" name="TekstSylinder 127">
            <a:extLst>
              <a:ext uri="{FF2B5EF4-FFF2-40B4-BE49-F238E27FC236}">
                <a16:creationId xmlns:a16="http://schemas.microsoft.com/office/drawing/2014/main" id="{D651A37C-BA73-4C68-B767-0C0EB17EA877}"/>
              </a:ext>
            </a:extLst>
          </p:cNvPr>
          <p:cNvSpPr txBox="1"/>
          <p:nvPr/>
        </p:nvSpPr>
        <p:spPr>
          <a:xfrm>
            <a:off x="13299059" y="1843239"/>
            <a:ext cx="1598599" cy="369332"/>
          </a:xfrm>
          <a:prstGeom prst="rect">
            <a:avLst/>
          </a:prstGeom>
          <a:noFill/>
        </p:spPr>
        <p:txBody>
          <a:bodyPr wrap="square" rtlCol="0">
            <a:spAutoFit/>
          </a:bodyPr>
          <a:lstStyle/>
          <a:p>
            <a:r>
              <a:rPr lang="nb-NO" sz="1800" b="1" dirty="0"/>
              <a:t>Maskiner</a:t>
            </a:r>
          </a:p>
        </p:txBody>
      </p:sp>
      <p:sp>
        <p:nvSpPr>
          <p:cNvPr id="129" name="Pil: ned 128">
            <a:extLst>
              <a:ext uri="{FF2B5EF4-FFF2-40B4-BE49-F238E27FC236}">
                <a16:creationId xmlns:a16="http://schemas.microsoft.com/office/drawing/2014/main" id="{32EF230A-548E-4826-B71E-5416F07F74DD}"/>
              </a:ext>
            </a:extLst>
          </p:cNvPr>
          <p:cNvSpPr/>
          <p:nvPr/>
        </p:nvSpPr>
        <p:spPr>
          <a:xfrm rot="10800000">
            <a:off x="13640864" y="3893316"/>
            <a:ext cx="226353" cy="893786"/>
          </a:xfrm>
          <a:prstGeom prst="downArrow">
            <a:avLst>
              <a:gd name="adj1" fmla="val 29036"/>
              <a:gd name="adj2" fmla="val 9454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pic>
        <p:nvPicPr>
          <p:cNvPr id="47" name="Bilde 46">
            <a:extLst>
              <a:ext uri="{FF2B5EF4-FFF2-40B4-BE49-F238E27FC236}">
                <a16:creationId xmlns:a16="http://schemas.microsoft.com/office/drawing/2014/main" id="{62D4BAC3-8644-4699-8CD1-D64ABBD2C0C1}"/>
              </a:ext>
            </a:extLst>
          </p:cNvPr>
          <p:cNvPicPr>
            <a:picLocks noChangeAspect="1"/>
          </p:cNvPicPr>
          <p:nvPr/>
        </p:nvPicPr>
        <p:blipFill>
          <a:blip r:embed="rId10"/>
          <a:stretch>
            <a:fillRect/>
          </a:stretch>
        </p:blipFill>
        <p:spPr>
          <a:xfrm>
            <a:off x="8543368" y="3063022"/>
            <a:ext cx="488555" cy="408160"/>
          </a:xfrm>
          <a:prstGeom prst="rect">
            <a:avLst/>
          </a:prstGeom>
        </p:spPr>
      </p:pic>
      <p:sp>
        <p:nvSpPr>
          <p:cNvPr id="48" name="TekstSylinder 47">
            <a:extLst>
              <a:ext uri="{FF2B5EF4-FFF2-40B4-BE49-F238E27FC236}">
                <a16:creationId xmlns:a16="http://schemas.microsoft.com/office/drawing/2014/main" id="{06EE8CA1-DEE8-4B3D-B53D-C8ED3CBD27FB}"/>
              </a:ext>
            </a:extLst>
          </p:cNvPr>
          <p:cNvSpPr txBox="1"/>
          <p:nvPr/>
        </p:nvSpPr>
        <p:spPr>
          <a:xfrm>
            <a:off x="2957514" y="1420544"/>
            <a:ext cx="1934716" cy="646331"/>
          </a:xfrm>
          <a:prstGeom prst="rect">
            <a:avLst/>
          </a:prstGeom>
          <a:noFill/>
        </p:spPr>
        <p:txBody>
          <a:bodyPr wrap="square" rtlCol="0">
            <a:spAutoFit/>
          </a:bodyPr>
          <a:lstStyle/>
          <a:p>
            <a:r>
              <a:rPr lang="nb-NO" sz="1800" b="1" dirty="0"/>
              <a:t>Tjenesteeiere (Torget)</a:t>
            </a:r>
          </a:p>
        </p:txBody>
      </p:sp>
      <p:sp>
        <p:nvSpPr>
          <p:cNvPr id="3" name="Ellipse 2">
            <a:extLst>
              <a:ext uri="{FF2B5EF4-FFF2-40B4-BE49-F238E27FC236}">
                <a16:creationId xmlns:a16="http://schemas.microsoft.com/office/drawing/2014/main" id="{F54A5670-B662-4C14-9DD5-DF81B7C9AF53}"/>
              </a:ext>
            </a:extLst>
          </p:cNvPr>
          <p:cNvSpPr/>
          <p:nvPr/>
        </p:nvSpPr>
        <p:spPr>
          <a:xfrm>
            <a:off x="2287349" y="1301386"/>
            <a:ext cx="5179315" cy="7403786"/>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Tree>
    <p:extLst>
      <p:ext uri="{BB962C8B-B14F-4D97-AF65-F5344CB8AC3E}">
        <p14:creationId xmlns:p14="http://schemas.microsoft.com/office/powerpoint/2010/main" val="42284736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heel(1)">
                                      <p:cBhvr>
                                        <p:cTn id="7"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2A82675C-F416-439C-934B-187539167DA0}"/>
              </a:ext>
            </a:extLst>
          </p:cNvPr>
          <p:cNvSpPr>
            <a:spLocks noGrp="1"/>
          </p:cNvSpPr>
          <p:nvPr>
            <p:ph type="title"/>
          </p:nvPr>
        </p:nvSpPr>
        <p:spPr>
          <a:xfrm>
            <a:off x="1800225" y="467404"/>
            <a:ext cx="11701463" cy="692497"/>
          </a:xfrm>
        </p:spPr>
        <p:txBody>
          <a:bodyPr>
            <a:normAutofit fontScale="90000"/>
          </a:bodyPr>
          <a:lstStyle/>
          <a:p>
            <a:r>
              <a:rPr lang="nb-NO" dirty="0"/>
              <a:t>Konseptskisse nasjonalt arkitekturbibliotek (6)</a:t>
            </a:r>
          </a:p>
        </p:txBody>
      </p:sp>
      <p:pic>
        <p:nvPicPr>
          <p:cNvPr id="6" name="Grafikk 5" descr="Bruker">
            <a:extLst>
              <a:ext uri="{FF2B5EF4-FFF2-40B4-BE49-F238E27FC236}">
                <a16:creationId xmlns:a16="http://schemas.microsoft.com/office/drawing/2014/main" id="{79B8D6D7-01D6-45C2-9B07-C4066D81599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335250" y="2010958"/>
            <a:ext cx="506825" cy="506825"/>
          </a:xfrm>
          <a:prstGeom prst="rect">
            <a:avLst/>
          </a:prstGeom>
        </p:spPr>
      </p:pic>
      <p:sp>
        <p:nvSpPr>
          <p:cNvPr id="8" name="Rektangel 7">
            <a:extLst>
              <a:ext uri="{FF2B5EF4-FFF2-40B4-BE49-F238E27FC236}">
                <a16:creationId xmlns:a16="http://schemas.microsoft.com/office/drawing/2014/main" id="{78E0E8A2-10ED-4FA5-B7F8-5938CC73A79C}"/>
              </a:ext>
            </a:extLst>
          </p:cNvPr>
          <p:cNvSpPr/>
          <p:nvPr/>
        </p:nvSpPr>
        <p:spPr>
          <a:xfrm>
            <a:off x="2287349" y="2700313"/>
            <a:ext cx="8947872" cy="133978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nb-NO" sz="2000" dirty="0"/>
              <a:t>Presentasjon for </a:t>
            </a:r>
          </a:p>
          <a:p>
            <a:pPr algn="ctr"/>
            <a:r>
              <a:rPr lang="nb-NO" sz="2000" dirty="0"/>
              <a:t>ulike formål og målgrupper</a:t>
            </a:r>
          </a:p>
        </p:txBody>
      </p:sp>
      <p:pic>
        <p:nvPicPr>
          <p:cNvPr id="9" name="Grafikk 8" descr="Bruker">
            <a:extLst>
              <a:ext uri="{FF2B5EF4-FFF2-40B4-BE49-F238E27FC236}">
                <a16:creationId xmlns:a16="http://schemas.microsoft.com/office/drawing/2014/main" id="{7467558B-491E-4EDD-9F3C-2F57254037E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991607" y="1997108"/>
            <a:ext cx="506825" cy="506825"/>
          </a:xfrm>
          <a:prstGeom prst="rect">
            <a:avLst/>
          </a:prstGeom>
        </p:spPr>
      </p:pic>
      <p:sp>
        <p:nvSpPr>
          <p:cNvPr id="11" name="TekstSylinder 10">
            <a:extLst>
              <a:ext uri="{FF2B5EF4-FFF2-40B4-BE49-F238E27FC236}">
                <a16:creationId xmlns:a16="http://schemas.microsoft.com/office/drawing/2014/main" id="{9CA78814-ABD0-4F90-A61F-CE811C8985CE}"/>
              </a:ext>
            </a:extLst>
          </p:cNvPr>
          <p:cNvSpPr txBox="1"/>
          <p:nvPr/>
        </p:nvSpPr>
        <p:spPr>
          <a:xfrm>
            <a:off x="5618109" y="1408579"/>
            <a:ext cx="1372588" cy="646331"/>
          </a:xfrm>
          <a:prstGeom prst="rect">
            <a:avLst/>
          </a:prstGeom>
          <a:noFill/>
        </p:spPr>
        <p:txBody>
          <a:bodyPr wrap="square" rtlCol="0">
            <a:spAutoFit/>
          </a:bodyPr>
          <a:lstStyle/>
          <a:p>
            <a:r>
              <a:rPr lang="nb-NO" sz="1800" b="1" dirty="0"/>
              <a:t>Styrings-</a:t>
            </a:r>
          </a:p>
          <a:p>
            <a:r>
              <a:rPr lang="nb-NO" sz="1800" b="1" dirty="0"/>
              <a:t>organer</a:t>
            </a:r>
          </a:p>
        </p:txBody>
      </p:sp>
      <p:sp>
        <p:nvSpPr>
          <p:cNvPr id="13" name="Magnetplate 12">
            <a:extLst>
              <a:ext uri="{FF2B5EF4-FFF2-40B4-BE49-F238E27FC236}">
                <a16:creationId xmlns:a16="http://schemas.microsoft.com/office/drawing/2014/main" id="{7C5A3D9E-CE6E-4D44-A58D-C770357364AA}"/>
              </a:ext>
            </a:extLst>
          </p:cNvPr>
          <p:cNvSpPr/>
          <p:nvPr/>
        </p:nvSpPr>
        <p:spPr>
          <a:xfrm>
            <a:off x="4378656" y="4696080"/>
            <a:ext cx="3019647" cy="1352103"/>
          </a:xfrm>
          <a:prstGeom prst="flowChartMagneticDisk">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nb-NO" sz="2000" dirty="0">
                <a:cs typeface="Arial"/>
              </a:rPr>
              <a:t>Nasjonalt arkitekturbibliotek</a:t>
            </a:r>
          </a:p>
        </p:txBody>
      </p:sp>
      <p:pic>
        <p:nvPicPr>
          <p:cNvPr id="14" name="Picture 2" descr="GitHub Logomark">
            <a:extLst>
              <a:ext uri="{FF2B5EF4-FFF2-40B4-BE49-F238E27FC236}">
                <a16:creationId xmlns:a16="http://schemas.microsoft.com/office/drawing/2014/main" id="{A6425B66-5A7B-40BB-AB7D-3ACF01DC623D}"/>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112368" y="6389280"/>
            <a:ext cx="1118078" cy="111807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GitHub Logotype">
            <a:extLst>
              <a:ext uri="{FF2B5EF4-FFF2-40B4-BE49-F238E27FC236}">
                <a16:creationId xmlns:a16="http://schemas.microsoft.com/office/drawing/2014/main" id="{97A2CF62-7AFE-47F2-8487-77C3932D6629}"/>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201470" y="7467283"/>
            <a:ext cx="805925" cy="210548"/>
          </a:xfrm>
          <a:prstGeom prst="rect">
            <a:avLst/>
          </a:prstGeom>
          <a:noFill/>
          <a:extLst>
            <a:ext uri="{909E8E84-426E-40DD-AFC4-6F175D3DCCD1}">
              <a14:hiddenFill xmlns:a14="http://schemas.microsoft.com/office/drawing/2010/main">
                <a:solidFill>
                  <a:srgbClr val="FFFFFF"/>
                </a:solidFill>
              </a14:hiddenFill>
            </a:ext>
          </a:extLst>
        </p:spPr>
      </p:pic>
      <p:pic>
        <p:nvPicPr>
          <p:cNvPr id="16" name="Bilde 15">
            <a:extLst>
              <a:ext uri="{FF2B5EF4-FFF2-40B4-BE49-F238E27FC236}">
                <a16:creationId xmlns:a16="http://schemas.microsoft.com/office/drawing/2014/main" id="{6E42B0BD-F781-4252-8C91-F7121AD8394D}"/>
              </a:ext>
            </a:extLst>
          </p:cNvPr>
          <p:cNvPicPr>
            <a:picLocks noChangeAspect="1"/>
          </p:cNvPicPr>
          <p:nvPr/>
        </p:nvPicPr>
        <p:blipFill>
          <a:blip r:embed="rId9"/>
          <a:stretch>
            <a:fillRect/>
          </a:stretch>
        </p:blipFill>
        <p:spPr>
          <a:xfrm>
            <a:off x="6304403" y="6487946"/>
            <a:ext cx="1186181" cy="1003080"/>
          </a:xfrm>
          <a:prstGeom prst="rect">
            <a:avLst/>
          </a:prstGeom>
        </p:spPr>
      </p:pic>
      <p:sp>
        <p:nvSpPr>
          <p:cNvPr id="17" name="TekstSylinder 16">
            <a:extLst>
              <a:ext uri="{FF2B5EF4-FFF2-40B4-BE49-F238E27FC236}">
                <a16:creationId xmlns:a16="http://schemas.microsoft.com/office/drawing/2014/main" id="{7E50BDAB-7D9A-46DD-8E19-91327D59DFD3}"/>
              </a:ext>
            </a:extLst>
          </p:cNvPr>
          <p:cNvSpPr txBox="1"/>
          <p:nvPr/>
        </p:nvSpPr>
        <p:spPr>
          <a:xfrm>
            <a:off x="6112367" y="7412292"/>
            <a:ext cx="2447264" cy="400110"/>
          </a:xfrm>
          <a:prstGeom prst="rect">
            <a:avLst/>
          </a:prstGeom>
          <a:noFill/>
        </p:spPr>
        <p:txBody>
          <a:bodyPr wrap="square" rtlCol="0">
            <a:spAutoFit/>
          </a:bodyPr>
          <a:lstStyle/>
          <a:p>
            <a:r>
              <a:rPr lang="nb-NO" sz="2000" b="1" dirty="0"/>
              <a:t>Arkitekturverktøy</a:t>
            </a:r>
          </a:p>
        </p:txBody>
      </p:sp>
      <p:cxnSp>
        <p:nvCxnSpPr>
          <p:cNvPr id="18" name="Rett linje 17">
            <a:extLst>
              <a:ext uri="{FF2B5EF4-FFF2-40B4-BE49-F238E27FC236}">
                <a16:creationId xmlns:a16="http://schemas.microsoft.com/office/drawing/2014/main" id="{F820FBBF-981F-4948-BCF7-2940AC74571A}"/>
              </a:ext>
            </a:extLst>
          </p:cNvPr>
          <p:cNvCxnSpPr>
            <a:cxnSpLocks/>
          </p:cNvCxnSpPr>
          <p:nvPr/>
        </p:nvCxnSpPr>
        <p:spPr>
          <a:xfrm flipV="1">
            <a:off x="4810281" y="6008576"/>
            <a:ext cx="428621" cy="55778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9" name="Rett linje 18">
            <a:extLst>
              <a:ext uri="{FF2B5EF4-FFF2-40B4-BE49-F238E27FC236}">
                <a16:creationId xmlns:a16="http://schemas.microsoft.com/office/drawing/2014/main" id="{9C034BC0-269E-446E-9FF8-E6A73E60BC75}"/>
              </a:ext>
            </a:extLst>
          </p:cNvPr>
          <p:cNvCxnSpPr>
            <a:cxnSpLocks/>
            <a:stCxn id="16" idx="0"/>
          </p:cNvCxnSpPr>
          <p:nvPr/>
        </p:nvCxnSpPr>
        <p:spPr>
          <a:xfrm flipH="1" flipV="1">
            <a:off x="6498432" y="5982716"/>
            <a:ext cx="399062" cy="50523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0" name="Plassholder for tekst 14">
            <a:extLst>
              <a:ext uri="{FF2B5EF4-FFF2-40B4-BE49-F238E27FC236}">
                <a16:creationId xmlns:a16="http://schemas.microsoft.com/office/drawing/2014/main" id="{E30916AF-C217-496C-8FA2-E0BE47CC33ED}"/>
              </a:ext>
            </a:extLst>
          </p:cNvPr>
          <p:cNvSpPr txBox="1">
            <a:spLocks/>
          </p:cNvSpPr>
          <p:nvPr/>
        </p:nvSpPr>
        <p:spPr>
          <a:xfrm>
            <a:off x="4112368" y="7721903"/>
            <a:ext cx="1708631" cy="940184"/>
          </a:xfrm>
          <a:prstGeom prst="rect">
            <a:avLst/>
          </a:prstGeom>
        </p:spPr>
        <p:txBody>
          <a:bodyPr vert="horz" lIns="0" tIns="0" rIns="0" bIns="0" rtlCol="0">
            <a:noAutofit/>
          </a:bodyPr>
          <a:lstStyle>
            <a:lvl1pPr marL="540000" indent="-540000" algn="l" defTabSz="1219085" rtl="0" eaLnBrk="1" latinLnBrk="0" hangingPunct="1">
              <a:lnSpc>
                <a:spcPct val="100000"/>
              </a:lnSpc>
              <a:spcBef>
                <a:spcPts val="2500"/>
              </a:spcBef>
              <a:buClr>
                <a:srgbClr val="00ADEE"/>
              </a:buClr>
              <a:buFont typeface="Arial" panose="020B0604020202020204" pitchFamily="34" charset="0"/>
              <a:buChar char="•"/>
              <a:defRPr sz="3700" kern="1200">
                <a:solidFill>
                  <a:schemeClr val="tx2"/>
                </a:solidFill>
                <a:latin typeface="+mn-lt"/>
                <a:ea typeface="+mn-ea"/>
                <a:cs typeface="+mn-cs"/>
              </a:defRPr>
            </a:lvl1pPr>
            <a:lvl2pPr marL="900000" indent="-360000" algn="l" defTabSz="1219085" rtl="0" eaLnBrk="1" latinLnBrk="0" hangingPunct="1">
              <a:lnSpc>
                <a:spcPct val="90000"/>
              </a:lnSpc>
              <a:spcBef>
                <a:spcPts val="1500"/>
              </a:spcBef>
              <a:buClr>
                <a:srgbClr val="00ADEE"/>
              </a:buClr>
              <a:buFont typeface="Arial" panose="020B0604020202020204" pitchFamily="34" charset="0"/>
              <a:buChar char="•"/>
              <a:defRPr sz="3200" kern="1200">
                <a:solidFill>
                  <a:schemeClr val="tx2"/>
                </a:solidFill>
                <a:latin typeface="+mn-lt"/>
                <a:ea typeface="+mn-ea"/>
                <a:cs typeface="+mn-cs"/>
              </a:defRPr>
            </a:lvl2pPr>
            <a:lvl3pPr marL="1260000" indent="-360000" algn="l" defTabSz="1219085" rtl="0" eaLnBrk="1" latinLnBrk="0" hangingPunct="1">
              <a:lnSpc>
                <a:spcPct val="90000"/>
              </a:lnSpc>
              <a:spcBef>
                <a:spcPts val="1500"/>
              </a:spcBef>
              <a:buClr>
                <a:srgbClr val="00ADEE"/>
              </a:buClr>
              <a:buFont typeface="Arial" panose="020B0604020202020204" pitchFamily="34" charset="0"/>
              <a:buChar char="•"/>
              <a:defRPr sz="2800" kern="1200">
                <a:solidFill>
                  <a:schemeClr val="tx2"/>
                </a:solidFill>
                <a:latin typeface="+mn-lt"/>
                <a:ea typeface="+mn-ea"/>
                <a:cs typeface="+mn-cs"/>
              </a:defRPr>
            </a:lvl3pPr>
            <a:lvl4pPr marL="1620000" indent="-360000" algn="l" defTabSz="1219085" rtl="0" eaLnBrk="1" latinLnBrk="0" hangingPunct="1">
              <a:lnSpc>
                <a:spcPct val="90000"/>
              </a:lnSpc>
              <a:spcBef>
                <a:spcPts val="1500"/>
              </a:spcBef>
              <a:buClr>
                <a:srgbClr val="00ADEE"/>
              </a:buClr>
              <a:buFont typeface="Arial" panose="020B0604020202020204" pitchFamily="34" charset="0"/>
              <a:buChar char="•"/>
              <a:defRPr sz="2400" kern="1200">
                <a:solidFill>
                  <a:schemeClr val="tx2"/>
                </a:solidFill>
                <a:latin typeface="+mn-lt"/>
                <a:ea typeface="+mn-ea"/>
                <a:cs typeface="+mn-cs"/>
              </a:defRPr>
            </a:lvl4pPr>
            <a:lvl5pPr marL="1980000" indent="-360000" algn="l" defTabSz="1219085" rtl="0" eaLnBrk="1" latinLnBrk="0" hangingPunct="1">
              <a:lnSpc>
                <a:spcPct val="90000"/>
              </a:lnSpc>
              <a:spcBef>
                <a:spcPts val="1500"/>
              </a:spcBef>
              <a:buClr>
                <a:srgbClr val="00ADEE"/>
              </a:buClr>
              <a:buFont typeface="Arial" panose="020B0604020202020204" pitchFamily="34" charset="0"/>
              <a:buChar char="•"/>
              <a:defRPr sz="2000" kern="1200">
                <a:solidFill>
                  <a:schemeClr val="tx2"/>
                </a:solidFill>
                <a:latin typeface="+mn-lt"/>
                <a:ea typeface="+mn-ea"/>
                <a:cs typeface="+mn-cs"/>
              </a:defRPr>
            </a:lvl5pPr>
            <a:lvl6pPr marL="3352484" indent="-304771" algn="l" defTabSz="1219085"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027" indent="-304771" algn="l" defTabSz="1219085"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569" indent="-304771" algn="l" defTabSz="1219085"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112" indent="-304771" algn="l" defTabSz="1219085"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a:lstStyle>
          <a:p>
            <a:pPr marL="0" indent="0">
              <a:buFont typeface="Arial" panose="020B0604020202020204" pitchFamily="34" charset="0"/>
              <a:buNone/>
            </a:pPr>
            <a:r>
              <a:rPr lang="nb-NO" sz="1800" dirty="0"/>
              <a:t>Tekstbasert dokumentasjon og figurer</a:t>
            </a:r>
            <a:endParaRPr lang="nb-NO" sz="1500" dirty="0"/>
          </a:p>
        </p:txBody>
      </p:sp>
      <p:sp>
        <p:nvSpPr>
          <p:cNvPr id="28" name="Pil: ned 27">
            <a:extLst>
              <a:ext uri="{FF2B5EF4-FFF2-40B4-BE49-F238E27FC236}">
                <a16:creationId xmlns:a16="http://schemas.microsoft.com/office/drawing/2014/main" id="{008A4040-94C5-4EF7-BBDE-0232FD6485AF}"/>
              </a:ext>
            </a:extLst>
          </p:cNvPr>
          <p:cNvSpPr/>
          <p:nvPr/>
        </p:nvSpPr>
        <p:spPr>
          <a:xfrm rot="10800000">
            <a:off x="5821000" y="4001120"/>
            <a:ext cx="233109" cy="694959"/>
          </a:xfrm>
          <a:prstGeom prst="downArrow">
            <a:avLst>
              <a:gd name="adj1" fmla="val 29036"/>
              <a:gd name="adj2" fmla="val 9454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pic>
        <p:nvPicPr>
          <p:cNvPr id="31" name="Bilde 30">
            <a:extLst>
              <a:ext uri="{FF2B5EF4-FFF2-40B4-BE49-F238E27FC236}">
                <a16:creationId xmlns:a16="http://schemas.microsoft.com/office/drawing/2014/main" id="{27D6B43A-F5FE-4707-B95F-9DDCCE1A8774}"/>
              </a:ext>
            </a:extLst>
          </p:cNvPr>
          <p:cNvPicPr>
            <a:picLocks noChangeAspect="1"/>
          </p:cNvPicPr>
          <p:nvPr/>
        </p:nvPicPr>
        <p:blipFill>
          <a:blip r:embed="rId10"/>
          <a:stretch>
            <a:fillRect/>
          </a:stretch>
        </p:blipFill>
        <p:spPr>
          <a:xfrm>
            <a:off x="6670349" y="3139920"/>
            <a:ext cx="488555" cy="408160"/>
          </a:xfrm>
          <a:prstGeom prst="rect">
            <a:avLst/>
          </a:prstGeom>
        </p:spPr>
      </p:pic>
      <p:sp>
        <p:nvSpPr>
          <p:cNvPr id="33" name="Magnetplate 32">
            <a:extLst>
              <a:ext uri="{FF2B5EF4-FFF2-40B4-BE49-F238E27FC236}">
                <a16:creationId xmlns:a16="http://schemas.microsoft.com/office/drawing/2014/main" id="{9B5D9821-9B14-44CC-9337-D403F456B326}"/>
              </a:ext>
            </a:extLst>
          </p:cNvPr>
          <p:cNvSpPr/>
          <p:nvPr/>
        </p:nvSpPr>
        <p:spPr>
          <a:xfrm>
            <a:off x="2067790" y="4919429"/>
            <a:ext cx="1293481" cy="713284"/>
          </a:xfrm>
          <a:prstGeom prst="flowChartMagneticDisk">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nb-NO" sz="1600" dirty="0">
              <a:cs typeface="Arial"/>
            </a:endParaRPr>
          </a:p>
        </p:txBody>
      </p:sp>
      <p:sp>
        <p:nvSpPr>
          <p:cNvPr id="34" name="Pil: ned 33">
            <a:extLst>
              <a:ext uri="{FF2B5EF4-FFF2-40B4-BE49-F238E27FC236}">
                <a16:creationId xmlns:a16="http://schemas.microsoft.com/office/drawing/2014/main" id="{977E65CB-7505-4DFD-BF7D-DBC917859815}"/>
              </a:ext>
            </a:extLst>
          </p:cNvPr>
          <p:cNvSpPr/>
          <p:nvPr/>
        </p:nvSpPr>
        <p:spPr>
          <a:xfrm rot="16200000">
            <a:off x="3749850" y="4688899"/>
            <a:ext cx="280100" cy="1034838"/>
          </a:xfrm>
          <a:prstGeom prst="downArrow">
            <a:avLst>
              <a:gd name="adj1" fmla="val 29036"/>
              <a:gd name="adj2" fmla="val 9454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35" name="Pil: ned 34">
            <a:extLst>
              <a:ext uri="{FF2B5EF4-FFF2-40B4-BE49-F238E27FC236}">
                <a16:creationId xmlns:a16="http://schemas.microsoft.com/office/drawing/2014/main" id="{3C605642-B2A1-4EEF-A457-1A5F764DD6BB}"/>
              </a:ext>
            </a:extLst>
          </p:cNvPr>
          <p:cNvSpPr/>
          <p:nvPr/>
        </p:nvSpPr>
        <p:spPr>
          <a:xfrm rot="5400000">
            <a:off x="3732676" y="4937035"/>
            <a:ext cx="273406" cy="1053156"/>
          </a:xfrm>
          <a:prstGeom prst="downArrow">
            <a:avLst>
              <a:gd name="adj1" fmla="val 29036"/>
              <a:gd name="adj2" fmla="val 9454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pic>
        <p:nvPicPr>
          <p:cNvPr id="36" name="Bilde 35">
            <a:extLst>
              <a:ext uri="{FF2B5EF4-FFF2-40B4-BE49-F238E27FC236}">
                <a16:creationId xmlns:a16="http://schemas.microsoft.com/office/drawing/2014/main" id="{CD9422F9-A4D2-497A-A68B-3C75106DD2EA}"/>
              </a:ext>
            </a:extLst>
          </p:cNvPr>
          <p:cNvPicPr>
            <a:picLocks noChangeAspect="1"/>
          </p:cNvPicPr>
          <p:nvPr/>
        </p:nvPicPr>
        <p:blipFill>
          <a:blip r:embed="rId11"/>
          <a:stretch>
            <a:fillRect/>
          </a:stretch>
        </p:blipFill>
        <p:spPr>
          <a:xfrm>
            <a:off x="7995560" y="4816875"/>
            <a:ext cx="1425805" cy="952291"/>
          </a:xfrm>
          <a:prstGeom prst="rect">
            <a:avLst/>
          </a:prstGeom>
        </p:spPr>
      </p:pic>
      <p:sp>
        <p:nvSpPr>
          <p:cNvPr id="39" name="Plassholder for tekst 14">
            <a:extLst>
              <a:ext uri="{FF2B5EF4-FFF2-40B4-BE49-F238E27FC236}">
                <a16:creationId xmlns:a16="http://schemas.microsoft.com/office/drawing/2014/main" id="{3DCAE70D-9C43-4D34-8570-893AE66649B1}"/>
              </a:ext>
            </a:extLst>
          </p:cNvPr>
          <p:cNvSpPr txBox="1">
            <a:spLocks/>
          </p:cNvSpPr>
          <p:nvPr/>
        </p:nvSpPr>
        <p:spPr>
          <a:xfrm>
            <a:off x="8025553" y="5880218"/>
            <a:ext cx="2012741" cy="509062"/>
          </a:xfrm>
          <a:prstGeom prst="rect">
            <a:avLst/>
          </a:prstGeom>
        </p:spPr>
        <p:txBody>
          <a:bodyPr vert="horz" lIns="0" tIns="0" rIns="0" bIns="0" rtlCol="0">
            <a:noAutofit/>
          </a:bodyPr>
          <a:lstStyle>
            <a:lvl1pPr marL="540000" indent="-540000" algn="l" defTabSz="1219085" rtl="0" eaLnBrk="1" latinLnBrk="0" hangingPunct="1">
              <a:lnSpc>
                <a:spcPct val="100000"/>
              </a:lnSpc>
              <a:spcBef>
                <a:spcPts val="2500"/>
              </a:spcBef>
              <a:buClr>
                <a:srgbClr val="00ADEE"/>
              </a:buClr>
              <a:buFont typeface="Arial" panose="020B0604020202020204" pitchFamily="34" charset="0"/>
              <a:buChar char="•"/>
              <a:defRPr sz="3700" kern="1200">
                <a:solidFill>
                  <a:schemeClr val="tx2"/>
                </a:solidFill>
                <a:latin typeface="+mn-lt"/>
                <a:ea typeface="+mn-ea"/>
                <a:cs typeface="+mn-cs"/>
              </a:defRPr>
            </a:lvl1pPr>
            <a:lvl2pPr marL="900000" indent="-360000" algn="l" defTabSz="1219085" rtl="0" eaLnBrk="1" latinLnBrk="0" hangingPunct="1">
              <a:lnSpc>
                <a:spcPct val="90000"/>
              </a:lnSpc>
              <a:spcBef>
                <a:spcPts val="1500"/>
              </a:spcBef>
              <a:buClr>
                <a:srgbClr val="00ADEE"/>
              </a:buClr>
              <a:buFont typeface="Arial" panose="020B0604020202020204" pitchFamily="34" charset="0"/>
              <a:buChar char="•"/>
              <a:defRPr sz="3200" kern="1200">
                <a:solidFill>
                  <a:schemeClr val="tx2"/>
                </a:solidFill>
                <a:latin typeface="+mn-lt"/>
                <a:ea typeface="+mn-ea"/>
                <a:cs typeface="+mn-cs"/>
              </a:defRPr>
            </a:lvl2pPr>
            <a:lvl3pPr marL="1260000" indent="-360000" algn="l" defTabSz="1219085" rtl="0" eaLnBrk="1" latinLnBrk="0" hangingPunct="1">
              <a:lnSpc>
                <a:spcPct val="90000"/>
              </a:lnSpc>
              <a:spcBef>
                <a:spcPts val="1500"/>
              </a:spcBef>
              <a:buClr>
                <a:srgbClr val="00ADEE"/>
              </a:buClr>
              <a:buFont typeface="Arial" panose="020B0604020202020204" pitchFamily="34" charset="0"/>
              <a:buChar char="•"/>
              <a:defRPr sz="2800" kern="1200">
                <a:solidFill>
                  <a:schemeClr val="tx2"/>
                </a:solidFill>
                <a:latin typeface="+mn-lt"/>
                <a:ea typeface="+mn-ea"/>
                <a:cs typeface="+mn-cs"/>
              </a:defRPr>
            </a:lvl3pPr>
            <a:lvl4pPr marL="1620000" indent="-360000" algn="l" defTabSz="1219085" rtl="0" eaLnBrk="1" latinLnBrk="0" hangingPunct="1">
              <a:lnSpc>
                <a:spcPct val="90000"/>
              </a:lnSpc>
              <a:spcBef>
                <a:spcPts val="1500"/>
              </a:spcBef>
              <a:buClr>
                <a:srgbClr val="00ADEE"/>
              </a:buClr>
              <a:buFont typeface="Arial" panose="020B0604020202020204" pitchFamily="34" charset="0"/>
              <a:buChar char="•"/>
              <a:defRPr sz="2400" kern="1200">
                <a:solidFill>
                  <a:schemeClr val="tx2"/>
                </a:solidFill>
                <a:latin typeface="+mn-lt"/>
                <a:ea typeface="+mn-ea"/>
                <a:cs typeface="+mn-cs"/>
              </a:defRPr>
            </a:lvl4pPr>
            <a:lvl5pPr marL="1980000" indent="-360000" algn="l" defTabSz="1219085" rtl="0" eaLnBrk="1" latinLnBrk="0" hangingPunct="1">
              <a:lnSpc>
                <a:spcPct val="90000"/>
              </a:lnSpc>
              <a:spcBef>
                <a:spcPts val="1500"/>
              </a:spcBef>
              <a:buClr>
                <a:srgbClr val="00ADEE"/>
              </a:buClr>
              <a:buFont typeface="Arial" panose="020B0604020202020204" pitchFamily="34" charset="0"/>
              <a:buChar char="•"/>
              <a:defRPr sz="2000" kern="1200">
                <a:solidFill>
                  <a:schemeClr val="tx2"/>
                </a:solidFill>
                <a:latin typeface="+mn-lt"/>
                <a:ea typeface="+mn-ea"/>
                <a:cs typeface="+mn-cs"/>
              </a:defRPr>
            </a:lvl5pPr>
            <a:lvl6pPr marL="3352484" indent="-304771" algn="l" defTabSz="1219085"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027" indent="-304771" algn="l" defTabSz="1219085"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569" indent="-304771" algn="l" defTabSz="1219085"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112" indent="-304771" algn="l" defTabSz="1219085"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a:lstStyle>
          <a:p>
            <a:pPr marL="0" indent="0">
              <a:buNone/>
            </a:pPr>
            <a:r>
              <a:rPr lang="nb-NO" sz="1800" b="1" dirty="0"/>
              <a:t>Analyseverktøy</a:t>
            </a:r>
            <a:endParaRPr lang="nb-NO" sz="1500" b="1" dirty="0"/>
          </a:p>
        </p:txBody>
      </p:sp>
      <p:sp>
        <p:nvSpPr>
          <p:cNvPr id="41" name="Plassholder for tekst 14">
            <a:extLst>
              <a:ext uri="{FF2B5EF4-FFF2-40B4-BE49-F238E27FC236}">
                <a16:creationId xmlns:a16="http://schemas.microsoft.com/office/drawing/2014/main" id="{020699CD-2453-491F-BEDA-8DED83FF44BF}"/>
              </a:ext>
            </a:extLst>
          </p:cNvPr>
          <p:cNvSpPr txBox="1">
            <a:spLocks/>
          </p:cNvSpPr>
          <p:nvPr/>
        </p:nvSpPr>
        <p:spPr>
          <a:xfrm>
            <a:off x="1841719" y="5886455"/>
            <a:ext cx="2000356" cy="531658"/>
          </a:xfrm>
          <a:prstGeom prst="rect">
            <a:avLst/>
          </a:prstGeom>
        </p:spPr>
        <p:txBody>
          <a:bodyPr vert="horz" lIns="0" tIns="0" rIns="0" bIns="0" rtlCol="0">
            <a:noAutofit/>
          </a:bodyPr>
          <a:lstStyle>
            <a:lvl1pPr marL="540000" indent="-540000" algn="l" defTabSz="1219085" rtl="0" eaLnBrk="1" latinLnBrk="0" hangingPunct="1">
              <a:lnSpc>
                <a:spcPct val="100000"/>
              </a:lnSpc>
              <a:spcBef>
                <a:spcPts val="2500"/>
              </a:spcBef>
              <a:buClr>
                <a:srgbClr val="00ADEE"/>
              </a:buClr>
              <a:buFont typeface="Arial" panose="020B0604020202020204" pitchFamily="34" charset="0"/>
              <a:buChar char="•"/>
              <a:defRPr sz="3700" kern="1200">
                <a:solidFill>
                  <a:schemeClr val="tx2"/>
                </a:solidFill>
                <a:latin typeface="+mn-lt"/>
                <a:ea typeface="+mn-ea"/>
                <a:cs typeface="+mn-cs"/>
              </a:defRPr>
            </a:lvl1pPr>
            <a:lvl2pPr marL="900000" indent="-360000" algn="l" defTabSz="1219085" rtl="0" eaLnBrk="1" latinLnBrk="0" hangingPunct="1">
              <a:lnSpc>
                <a:spcPct val="90000"/>
              </a:lnSpc>
              <a:spcBef>
                <a:spcPts val="1500"/>
              </a:spcBef>
              <a:buClr>
                <a:srgbClr val="00ADEE"/>
              </a:buClr>
              <a:buFont typeface="Arial" panose="020B0604020202020204" pitchFamily="34" charset="0"/>
              <a:buChar char="•"/>
              <a:defRPr sz="3200" kern="1200">
                <a:solidFill>
                  <a:schemeClr val="tx2"/>
                </a:solidFill>
                <a:latin typeface="+mn-lt"/>
                <a:ea typeface="+mn-ea"/>
                <a:cs typeface="+mn-cs"/>
              </a:defRPr>
            </a:lvl2pPr>
            <a:lvl3pPr marL="1260000" indent="-360000" algn="l" defTabSz="1219085" rtl="0" eaLnBrk="1" latinLnBrk="0" hangingPunct="1">
              <a:lnSpc>
                <a:spcPct val="90000"/>
              </a:lnSpc>
              <a:spcBef>
                <a:spcPts val="1500"/>
              </a:spcBef>
              <a:buClr>
                <a:srgbClr val="00ADEE"/>
              </a:buClr>
              <a:buFont typeface="Arial" panose="020B0604020202020204" pitchFamily="34" charset="0"/>
              <a:buChar char="•"/>
              <a:defRPr sz="2800" kern="1200">
                <a:solidFill>
                  <a:schemeClr val="tx2"/>
                </a:solidFill>
                <a:latin typeface="+mn-lt"/>
                <a:ea typeface="+mn-ea"/>
                <a:cs typeface="+mn-cs"/>
              </a:defRPr>
            </a:lvl3pPr>
            <a:lvl4pPr marL="1620000" indent="-360000" algn="l" defTabSz="1219085" rtl="0" eaLnBrk="1" latinLnBrk="0" hangingPunct="1">
              <a:lnSpc>
                <a:spcPct val="90000"/>
              </a:lnSpc>
              <a:spcBef>
                <a:spcPts val="1500"/>
              </a:spcBef>
              <a:buClr>
                <a:srgbClr val="00ADEE"/>
              </a:buClr>
              <a:buFont typeface="Arial" panose="020B0604020202020204" pitchFamily="34" charset="0"/>
              <a:buChar char="•"/>
              <a:defRPr sz="2400" kern="1200">
                <a:solidFill>
                  <a:schemeClr val="tx2"/>
                </a:solidFill>
                <a:latin typeface="+mn-lt"/>
                <a:ea typeface="+mn-ea"/>
                <a:cs typeface="+mn-cs"/>
              </a:defRPr>
            </a:lvl4pPr>
            <a:lvl5pPr marL="1980000" indent="-360000" algn="l" defTabSz="1219085" rtl="0" eaLnBrk="1" latinLnBrk="0" hangingPunct="1">
              <a:lnSpc>
                <a:spcPct val="90000"/>
              </a:lnSpc>
              <a:spcBef>
                <a:spcPts val="1500"/>
              </a:spcBef>
              <a:buClr>
                <a:srgbClr val="00ADEE"/>
              </a:buClr>
              <a:buFont typeface="Arial" panose="020B0604020202020204" pitchFamily="34" charset="0"/>
              <a:buChar char="•"/>
              <a:defRPr sz="2000" kern="1200">
                <a:solidFill>
                  <a:schemeClr val="tx2"/>
                </a:solidFill>
                <a:latin typeface="+mn-lt"/>
                <a:ea typeface="+mn-ea"/>
                <a:cs typeface="+mn-cs"/>
              </a:defRPr>
            </a:lvl5pPr>
            <a:lvl6pPr marL="3352484" indent="-304771" algn="l" defTabSz="1219085"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027" indent="-304771" algn="l" defTabSz="1219085"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569" indent="-304771" algn="l" defTabSz="1219085"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112" indent="-304771" algn="l" defTabSz="1219085"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a:lstStyle>
          <a:p>
            <a:pPr marL="0" indent="0">
              <a:buNone/>
            </a:pPr>
            <a:r>
              <a:rPr lang="nb-NO" sz="1800" b="1" dirty="0"/>
              <a:t>Virksomhetenes biblioteker</a:t>
            </a:r>
          </a:p>
        </p:txBody>
      </p:sp>
      <p:sp>
        <p:nvSpPr>
          <p:cNvPr id="42" name="Magnetplate 41">
            <a:extLst>
              <a:ext uri="{FF2B5EF4-FFF2-40B4-BE49-F238E27FC236}">
                <a16:creationId xmlns:a16="http://schemas.microsoft.com/office/drawing/2014/main" id="{B3E58185-F0CC-4EF4-B593-394BEB152471}"/>
              </a:ext>
            </a:extLst>
          </p:cNvPr>
          <p:cNvSpPr/>
          <p:nvPr/>
        </p:nvSpPr>
        <p:spPr>
          <a:xfrm>
            <a:off x="1867819" y="5108151"/>
            <a:ext cx="1293481" cy="713284"/>
          </a:xfrm>
          <a:prstGeom prst="flowChartMagneticDisk">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nb-NO" sz="1600" dirty="0">
              <a:cs typeface="Arial"/>
            </a:endParaRPr>
          </a:p>
        </p:txBody>
      </p:sp>
      <p:pic>
        <p:nvPicPr>
          <p:cNvPr id="43" name="Bilde 42">
            <a:extLst>
              <a:ext uri="{FF2B5EF4-FFF2-40B4-BE49-F238E27FC236}">
                <a16:creationId xmlns:a16="http://schemas.microsoft.com/office/drawing/2014/main" id="{2B6A7944-685A-49AC-B0EF-3FB7E2F03948}"/>
              </a:ext>
            </a:extLst>
          </p:cNvPr>
          <p:cNvPicPr>
            <a:picLocks noChangeAspect="1"/>
          </p:cNvPicPr>
          <p:nvPr/>
        </p:nvPicPr>
        <p:blipFill>
          <a:blip r:embed="rId12"/>
          <a:stretch>
            <a:fillRect/>
          </a:stretch>
        </p:blipFill>
        <p:spPr>
          <a:xfrm>
            <a:off x="10260968" y="4882171"/>
            <a:ext cx="1671544" cy="952291"/>
          </a:xfrm>
          <a:prstGeom prst="rect">
            <a:avLst/>
          </a:prstGeom>
        </p:spPr>
      </p:pic>
      <p:sp>
        <p:nvSpPr>
          <p:cNvPr id="44" name="Plassholder for tekst 14">
            <a:extLst>
              <a:ext uri="{FF2B5EF4-FFF2-40B4-BE49-F238E27FC236}">
                <a16:creationId xmlns:a16="http://schemas.microsoft.com/office/drawing/2014/main" id="{282E22DA-CF5F-4BF9-85B2-314A00B9CA0C}"/>
              </a:ext>
            </a:extLst>
          </p:cNvPr>
          <p:cNvSpPr txBox="1">
            <a:spLocks/>
          </p:cNvSpPr>
          <p:nvPr/>
        </p:nvSpPr>
        <p:spPr>
          <a:xfrm>
            <a:off x="6257119" y="7788009"/>
            <a:ext cx="2678132" cy="917163"/>
          </a:xfrm>
          <a:prstGeom prst="rect">
            <a:avLst/>
          </a:prstGeom>
        </p:spPr>
        <p:txBody>
          <a:bodyPr vert="horz" lIns="0" tIns="0" rIns="0" bIns="0" rtlCol="0">
            <a:normAutofit fontScale="25000" lnSpcReduction="20000"/>
          </a:bodyPr>
          <a:lstStyle>
            <a:lvl1pPr marL="540000" indent="-540000" algn="l" defTabSz="1219085" rtl="0" eaLnBrk="1" latinLnBrk="0" hangingPunct="1">
              <a:lnSpc>
                <a:spcPct val="100000"/>
              </a:lnSpc>
              <a:spcBef>
                <a:spcPts val="2500"/>
              </a:spcBef>
              <a:buClr>
                <a:srgbClr val="00ADEE"/>
              </a:buClr>
              <a:buFont typeface="Arial" panose="020B0604020202020204" pitchFamily="34" charset="0"/>
              <a:buChar char="•"/>
              <a:defRPr sz="3700" kern="1200">
                <a:solidFill>
                  <a:schemeClr val="tx2"/>
                </a:solidFill>
                <a:latin typeface="+mn-lt"/>
                <a:ea typeface="+mn-ea"/>
                <a:cs typeface="+mn-cs"/>
              </a:defRPr>
            </a:lvl1pPr>
            <a:lvl2pPr marL="900000" indent="-360000" algn="l" defTabSz="1219085" rtl="0" eaLnBrk="1" latinLnBrk="0" hangingPunct="1">
              <a:lnSpc>
                <a:spcPct val="90000"/>
              </a:lnSpc>
              <a:spcBef>
                <a:spcPts val="1500"/>
              </a:spcBef>
              <a:buClr>
                <a:srgbClr val="00ADEE"/>
              </a:buClr>
              <a:buFont typeface="Arial" panose="020B0604020202020204" pitchFamily="34" charset="0"/>
              <a:buChar char="•"/>
              <a:defRPr sz="3200" kern="1200">
                <a:solidFill>
                  <a:schemeClr val="tx2"/>
                </a:solidFill>
                <a:latin typeface="+mn-lt"/>
                <a:ea typeface="+mn-ea"/>
                <a:cs typeface="+mn-cs"/>
              </a:defRPr>
            </a:lvl2pPr>
            <a:lvl3pPr marL="1260000" indent="-360000" algn="l" defTabSz="1219085" rtl="0" eaLnBrk="1" latinLnBrk="0" hangingPunct="1">
              <a:lnSpc>
                <a:spcPct val="90000"/>
              </a:lnSpc>
              <a:spcBef>
                <a:spcPts val="1500"/>
              </a:spcBef>
              <a:buClr>
                <a:srgbClr val="00ADEE"/>
              </a:buClr>
              <a:buFont typeface="Arial" panose="020B0604020202020204" pitchFamily="34" charset="0"/>
              <a:buChar char="•"/>
              <a:defRPr sz="2800" kern="1200">
                <a:solidFill>
                  <a:schemeClr val="tx2"/>
                </a:solidFill>
                <a:latin typeface="+mn-lt"/>
                <a:ea typeface="+mn-ea"/>
                <a:cs typeface="+mn-cs"/>
              </a:defRPr>
            </a:lvl3pPr>
            <a:lvl4pPr marL="1620000" indent="-360000" algn="l" defTabSz="1219085" rtl="0" eaLnBrk="1" latinLnBrk="0" hangingPunct="1">
              <a:lnSpc>
                <a:spcPct val="90000"/>
              </a:lnSpc>
              <a:spcBef>
                <a:spcPts val="1500"/>
              </a:spcBef>
              <a:buClr>
                <a:srgbClr val="00ADEE"/>
              </a:buClr>
              <a:buFont typeface="Arial" panose="020B0604020202020204" pitchFamily="34" charset="0"/>
              <a:buChar char="•"/>
              <a:defRPr sz="2400" kern="1200">
                <a:solidFill>
                  <a:schemeClr val="tx2"/>
                </a:solidFill>
                <a:latin typeface="+mn-lt"/>
                <a:ea typeface="+mn-ea"/>
                <a:cs typeface="+mn-cs"/>
              </a:defRPr>
            </a:lvl4pPr>
            <a:lvl5pPr marL="1980000" indent="-360000" algn="l" defTabSz="1219085" rtl="0" eaLnBrk="1" latinLnBrk="0" hangingPunct="1">
              <a:lnSpc>
                <a:spcPct val="90000"/>
              </a:lnSpc>
              <a:spcBef>
                <a:spcPts val="1500"/>
              </a:spcBef>
              <a:buClr>
                <a:srgbClr val="00ADEE"/>
              </a:buClr>
              <a:buFont typeface="Arial" panose="020B0604020202020204" pitchFamily="34" charset="0"/>
              <a:buChar char="•"/>
              <a:defRPr sz="2000" kern="1200">
                <a:solidFill>
                  <a:schemeClr val="tx2"/>
                </a:solidFill>
                <a:latin typeface="+mn-lt"/>
                <a:ea typeface="+mn-ea"/>
                <a:cs typeface="+mn-cs"/>
              </a:defRPr>
            </a:lvl5pPr>
            <a:lvl6pPr marL="3352484" indent="-304771" algn="l" defTabSz="1219085"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027" indent="-304771" algn="l" defTabSz="1219085"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569" indent="-304771" algn="l" defTabSz="1219085"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112" indent="-304771" algn="l" defTabSz="1219085"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a:lstStyle>
          <a:p>
            <a:pPr marL="0" indent="0">
              <a:buNone/>
            </a:pPr>
            <a:r>
              <a:rPr lang="nb-NO" sz="7200" dirty="0"/>
              <a:t>Modeller, kataloger, analyse, samarbeid, visualisering, rapportering, publisering</a:t>
            </a:r>
          </a:p>
        </p:txBody>
      </p:sp>
      <p:sp>
        <p:nvSpPr>
          <p:cNvPr id="45" name="Rektangel 44">
            <a:extLst>
              <a:ext uri="{FF2B5EF4-FFF2-40B4-BE49-F238E27FC236}">
                <a16:creationId xmlns:a16="http://schemas.microsoft.com/office/drawing/2014/main" id="{172D4D0D-D701-4276-8141-F929492C3E39}"/>
              </a:ext>
            </a:extLst>
          </p:cNvPr>
          <p:cNvSpPr/>
          <p:nvPr/>
        </p:nvSpPr>
        <p:spPr>
          <a:xfrm>
            <a:off x="2067791" y="2461865"/>
            <a:ext cx="8947872" cy="136096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nb-NO" sz="2000" dirty="0"/>
              <a:t>Presentasjon for </a:t>
            </a:r>
          </a:p>
          <a:p>
            <a:pPr algn="ctr"/>
            <a:r>
              <a:rPr lang="nb-NO" sz="2000" dirty="0"/>
              <a:t>ulike formål og målgrupper</a:t>
            </a:r>
          </a:p>
        </p:txBody>
      </p:sp>
      <p:sp>
        <p:nvSpPr>
          <p:cNvPr id="46" name="TekstSylinder 45">
            <a:extLst>
              <a:ext uri="{FF2B5EF4-FFF2-40B4-BE49-F238E27FC236}">
                <a16:creationId xmlns:a16="http://schemas.microsoft.com/office/drawing/2014/main" id="{0A300532-6F7D-42FE-82E4-A54F47B99F37}"/>
              </a:ext>
            </a:extLst>
          </p:cNvPr>
          <p:cNvSpPr txBox="1"/>
          <p:nvPr/>
        </p:nvSpPr>
        <p:spPr>
          <a:xfrm>
            <a:off x="10196770" y="5903376"/>
            <a:ext cx="2012741" cy="646331"/>
          </a:xfrm>
          <a:prstGeom prst="rect">
            <a:avLst/>
          </a:prstGeom>
          <a:noFill/>
        </p:spPr>
        <p:txBody>
          <a:bodyPr wrap="square" rtlCol="0">
            <a:spAutoFit/>
          </a:bodyPr>
          <a:lstStyle/>
          <a:p>
            <a:r>
              <a:rPr lang="nb-NO" sz="1800" b="1" dirty="0"/>
              <a:t>Andre kataloger (design-time)</a:t>
            </a:r>
          </a:p>
        </p:txBody>
      </p:sp>
      <p:pic>
        <p:nvPicPr>
          <p:cNvPr id="72" name="Bilde 71">
            <a:extLst>
              <a:ext uri="{FF2B5EF4-FFF2-40B4-BE49-F238E27FC236}">
                <a16:creationId xmlns:a16="http://schemas.microsoft.com/office/drawing/2014/main" id="{10B12DFD-3CA7-4C69-9A28-433E10DDECEC}"/>
              </a:ext>
            </a:extLst>
          </p:cNvPr>
          <p:cNvPicPr>
            <a:picLocks noChangeAspect="1"/>
          </p:cNvPicPr>
          <p:nvPr/>
        </p:nvPicPr>
        <p:blipFill>
          <a:blip r:embed="rId13"/>
          <a:stretch>
            <a:fillRect/>
          </a:stretch>
        </p:blipFill>
        <p:spPr>
          <a:xfrm>
            <a:off x="13175594" y="4760899"/>
            <a:ext cx="1428750" cy="1123950"/>
          </a:xfrm>
          <a:prstGeom prst="rect">
            <a:avLst/>
          </a:prstGeom>
        </p:spPr>
      </p:pic>
      <p:sp>
        <p:nvSpPr>
          <p:cNvPr id="73" name="TekstSylinder 72">
            <a:extLst>
              <a:ext uri="{FF2B5EF4-FFF2-40B4-BE49-F238E27FC236}">
                <a16:creationId xmlns:a16="http://schemas.microsoft.com/office/drawing/2014/main" id="{5FE0B2E3-5D20-4DFD-AAA5-E512A94428F9}"/>
              </a:ext>
            </a:extLst>
          </p:cNvPr>
          <p:cNvSpPr txBox="1"/>
          <p:nvPr/>
        </p:nvSpPr>
        <p:spPr>
          <a:xfrm>
            <a:off x="13202439" y="5829118"/>
            <a:ext cx="2478609" cy="646331"/>
          </a:xfrm>
          <a:prstGeom prst="rect">
            <a:avLst/>
          </a:prstGeom>
          <a:noFill/>
        </p:spPr>
        <p:txBody>
          <a:bodyPr wrap="square" rtlCol="0">
            <a:spAutoFit/>
          </a:bodyPr>
          <a:lstStyle/>
          <a:p>
            <a:r>
              <a:rPr lang="nb-NO" sz="1800" b="1" dirty="0"/>
              <a:t>Runtime oppslagstjenester</a:t>
            </a:r>
          </a:p>
        </p:txBody>
      </p:sp>
      <p:sp>
        <p:nvSpPr>
          <p:cNvPr id="87" name="Pil: ned 86">
            <a:extLst>
              <a:ext uri="{FF2B5EF4-FFF2-40B4-BE49-F238E27FC236}">
                <a16:creationId xmlns:a16="http://schemas.microsoft.com/office/drawing/2014/main" id="{E01AF6D0-F7A0-4D7E-9ED9-3FF58692F1D6}"/>
              </a:ext>
            </a:extLst>
          </p:cNvPr>
          <p:cNvSpPr/>
          <p:nvPr/>
        </p:nvSpPr>
        <p:spPr>
          <a:xfrm rot="10800000">
            <a:off x="8598522" y="3923089"/>
            <a:ext cx="226353" cy="893786"/>
          </a:xfrm>
          <a:prstGeom prst="downArrow">
            <a:avLst>
              <a:gd name="adj1" fmla="val 29036"/>
              <a:gd name="adj2" fmla="val 9454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cxnSp>
        <p:nvCxnSpPr>
          <p:cNvPr id="98" name="Kobling: vinkel 97">
            <a:extLst>
              <a:ext uri="{FF2B5EF4-FFF2-40B4-BE49-F238E27FC236}">
                <a16:creationId xmlns:a16="http://schemas.microsoft.com/office/drawing/2014/main" id="{08998EB7-3AE4-4D82-AD58-C8B8CF2DF3F7}"/>
              </a:ext>
            </a:extLst>
          </p:cNvPr>
          <p:cNvCxnSpPr>
            <a:cxnSpLocks/>
          </p:cNvCxnSpPr>
          <p:nvPr/>
        </p:nvCxnSpPr>
        <p:spPr>
          <a:xfrm rot="10800000" flipV="1">
            <a:off x="7055970" y="5769165"/>
            <a:ext cx="3818812" cy="1243503"/>
          </a:xfrm>
          <a:prstGeom prst="bentConnector3">
            <a:avLst>
              <a:gd name="adj1" fmla="val -2005"/>
            </a:avLst>
          </a:prstGeom>
          <a:ln>
            <a:prstDash val="sysDot"/>
          </a:ln>
        </p:spPr>
        <p:style>
          <a:lnRef idx="1">
            <a:schemeClr val="accent1"/>
          </a:lnRef>
          <a:fillRef idx="0">
            <a:schemeClr val="accent1"/>
          </a:fillRef>
          <a:effectRef idx="0">
            <a:schemeClr val="accent1"/>
          </a:effectRef>
          <a:fontRef idx="minor">
            <a:schemeClr val="tx1"/>
          </a:fontRef>
        </p:style>
      </p:cxnSp>
      <p:sp>
        <p:nvSpPr>
          <p:cNvPr id="101" name="Pil: ned 100">
            <a:extLst>
              <a:ext uri="{FF2B5EF4-FFF2-40B4-BE49-F238E27FC236}">
                <a16:creationId xmlns:a16="http://schemas.microsoft.com/office/drawing/2014/main" id="{26B1AD3A-74E6-4095-B824-6A4CB1BC3B33}"/>
              </a:ext>
            </a:extLst>
          </p:cNvPr>
          <p:cNvSpPr/>
          <p:nvPr/>
        </p:nvSpPr>
        <p:spPr>
          <a:xfrm rot="10800000">
            <a:off x="2615544" y="4040093"/>
            <a:ext cx="226353" cy="893786"/>
          </a:xfrm>
          <a:prstGeom prst="downArrow">
            <a:avLst>
              <a:gd name="adj1" fmla="val 29036"/>
              <a:gd name="adj2" fmla="val 9454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02" name="Pil: ned 101">
            <a:extLst>
              <a:ext uri="{FF2B5EF4-FFF2-40B4-BE49-F238E27FC236}">
                <a16:creationId xmlns:a16="http://schemas.microsoft.com/office/drawing/2014/main" id="{7CBD4C78-C6E8-463B-B8FC-549CE723A43F}"/>
              </a:ext>
            </a:extLst>
          </p:cNvPr>
          <p:cNvSpPr/>
          <p:nvPr/>
        </p:nvSpPr>
        <p:spPr>
          <a:xfrm rot="10800000">
            <a:off x="10621584" y="3984990"/>
            <a:ext cx="226353" cy="893786"/>
          </a:xfrm>
          <a:prstGeom prst="downArrow">
            <a:avLst>
              <a:gd name="adj1" fmla="val 29036"/>
              <a:gd name="adj2" fmla="val 9454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07" name="Pil: ned 106">
            <a:extLst>
              <a:ext uri="{FF2B5EF4-FFF2-40B4-BE49-F238E27FC236}">
                <a16:creationId xmlns:a16="http://schemas.microsoft.com/office/drawing/2014/main" id="{8F7836E0-0947-441F-B370-6713F09DF0DC}"/>
              </a:ext>
            </a:extLst>
          </p:cNvPr>
          <p:cNvSpPr/>
          <p:nvPr/>
        </p:nvSpPr>
        <p:spPr>
          <a:xfrm rot="16200000">
            <a:off x="7590617" y="5038569"/>
            <a:ext cx="282458" cy="641921"/>
          </a:xfrm>
          <a:prstGeom prst="downArrow">
            <a:avLst>
              <a:gd name="adj1" fmla="val 29036"/>
              <a:gd name="adj2" fmla="val 9454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cxnSp>
        <p:nvCxnSpPr>
          <p:cNvPr id="108" name="Kobling: vinkel 107">
            <a:extLst>
              <a:ext uri="{FF2B5EF4-FFF2-40B4-BE49-F238E27FC236}">
                <a16:creationId xmlns:a16="http://schemas.microsoft.com/office/drawing/2014/main" id="{E71A2139-D120-47F1-8CAA-4E293FFE65F3}"/>
              </a:ext>
            </a:extLst>
          </p:cNvPr>
          <p:cNvCxnSpPr>
            <a:cxnSpLocks/>
          </p:cNvCxnSpPr>
          <p:nvPr/>
        </p:nvCxnSpPr>
        <p:spPr>
          <a:xfrm rot="10800000" flipV="1">
            <a:off x="7055970" y="5769166"/>
            <a:ext cx="1652494" cy="909800"/>
          </a:xfrm>
          <a:prstGeom prst="bentConnector3">
            <a:avLst>
              <a:gd name="adj1" fmla="val 1582"/>
            </a:avLst>
          </a:prstGeom>
          <a:ln>
            <a:prstDash val="sysDot"/>
          </a:ln>
        </p:spPr>
        <p:style>
          <a:lnRef idx="1">
            <a:schemeClr val="accent1"/>
          </a:lnRef>
          <a:fillRef idx="0">
            <a:schemeClr val="accent1"/>
          </a:fillRef>
          <a:effectRef idx="0">
            <a:schemeClr val="accent1"/>
          </a:effectRef>
          <a:fontRef idx="minor">
            <a:schemeClr val="tx1"/>
          </a:fontRef>
        </p:style>
      </p:cxnSp>
      <p:cxnSp>
        <p:nvCxnSpPr>
          <p:cNvPr id="114" name="Kobling: vinkel 113">
            <a:extLst>
              <a:ext uri="{FF2B5EF4-FFF2-40B4-BE49-F238E27FC236}">
                <a16:creationId xmlns:a16="http://schemas.microsoft.com/office/drawing/2014/main" id="{541BF1D9-2571-4546-8106-9FADE371C4F3}"/>
              </a:ext>
            </a:extLst>
          </p:cNvPr>
          <p:cNvCxnSpPr>
            <a:cxnSpLocks/>
          </p:cNvCxnSpPr>
          <p:nvPr/>
        </p:nvCxnSpPr>
        <p:spPr>
          <a:xfrm rot="10800000" flipV="1">
            <a:off x="7358679" y="5844608"/>
            <a:ext cx="6531291" cy="1515201"/>
          </a:xfrm>
          <a:prstGeom prst="bentConnector3">
            <a:avLst>
              <a:gd name="adj1" fmla="val 1874"/>
            </a:avLst>
          </a:prstGeom>
          <a:ln>
            <a:prstDash val="sysDot"/>
          </a:ln>
        </p:spPr>
        <p:style>
          <a:lnRef idx="1">
            <a:schemeClr val="accent1"/>
          </a:lnRef>
          <a:fillRef idx="0">
            <a:schemeClr val="accent1"/>
          </a:fillRef>
          <a:effectRef idx="0">
            <a:schemeClr val="accent1"/>
          </a:effectRef>
          <a:fontRef idx="minor">
            <a:schemeClr val="tx1"/>
          </a:fontRef>
        </p:style>
      </p:cxnSp>
      <p:pic>
        <p:nvPicPr>
          <p:cNvPr id="127" name="Bilde 126">
            <a:extLst>
              <a:ext uri="{FF2B5EF4-FFF2-40B4-BE49-F238E27FC236}">
                <a16:creationId xmlns:a16="http://schemas.microsoft.com/office/drawing/2014/main" id="{7E7ABB7B-94D3-4273-B9D1-16406B5BDC93}"/>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3345472" y="2403949"/>
            <a:ext cx="1613094" cy="1613094"/>
          </a:xfrm>
          <a:prstGeom prst="rect">
            <a:avLst/>
          </a:prstGeom>
        </p:spPr>
      </p:pic>
      <p:sp>
        <p:nvSpPr>
          <p:cNvPr id="128" name="TekstSylinder 127">
            <a:extLst>
              <a:ext uri="{FF2B5EF4-FFF2-40B4-BE49-F238E27FC236}">
                <a16:creationId xmlns:a16="http://schemas.microsoft.com/office/drawing/2014/main" id="{D651A37C-BA73-4C68-B767-0C0EB17EA877}"/>
              </a:ext>
            </a:extLst>
          </p:cNvPr>
          <p:cNvSpPr txBox="1"/>
          <p:nvPr/>
        </p:nvSpPr>
        <p:spPr>
          <a:xfrm>
            <a:off x="13299059" y="1843239"/>
            <a:ext cx="1598599" cy="369332"/>
          </a:xfrm>
          <a:prstGeom prst="rect">
            <a:avLst/>
          </a:prstGeom>
          <a:noFill/>
        </p:spPr>
        <p:txBody>
          <a:bodyPr wrap="square" rtlCol="0">
            <a:spAutoFit/>
          </a:bodyPr>
          <a:lstStyle/>
          <a:p>
            <a:r>
              <a:rPr lang="nb-NO" sz="1800" b="1" dirty="0"/>
              <a:t>Maskiner</a:t>
            </a:r>
          </a:p>
        </p:txBody>
      </p:sp>
      <p:sp>
        <p:nvSpPr>
          <p:cNvPr id="129" name="Pil: ned 128">
            <a:extLst>
              <a:ext uri="{FF2B5EF4-FFF2-40B4-BE49-F238E27FC236}">
                <a16:creationId xmlns:a16="http://schemas.microsoft.com/office/drawing/2014/main" id="{32EF230A-548E-4826-B71E-5416F07F74DD}"/>
              </a:ext>
            </a:extLst>
          </p:cNvPr>
          <p:cNvSpPr/>
          <p:nvPr/>
        </p:nvSpPr>
        <p:spPr>
          <a:xfrm rot="10800000">
            <a:off x="13640864" y="3893316"/>
            <a:ext cx="226353" cy="893786"/>
          </a:xfrm>
          <a:prstGeom prst="downArrow">
            <a:avLst>
              <a:gd name="adj1" fmla="val 29036"/>
              <a:gd name="adj2" fmla="val 9454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pic>
        <p:nvPicPr>
          <p:cNvPr id="47" name="Bilde 46">
            <a:extLst>
              <a:ext uri="{FF2B5EF4-FFF2-40B4-BE49-F238E27FC236}">
                <a16:creationId xmlns:a16="http://schemas.microsoft.com/office/drawing/2014/main" id="{62D4BAC3-8644-4699-8CD1-D64ABBD2C0C1}"/>
              </a:ext>
            </a:extLst>
          </p:cNvPr>
          <p:cNvPicPr>
            <a:picLocks noChangeAspect="1"/>
          </p:cNvPicPr>
          <p:nvPr/>
        </p:nvPicPr>
        <p:blipFill>
          <a:blip r:embed="rId10"/>
          <a:stretch>
            <a:fillRect/>
          </a:stretch>
        </p:blipFill>
        <p:spPr>
          <a:xfrm>
            <a:off x="8543368" y="3063022"/>
            <a:ext cx="488555" cy="408160"/>
          </a:xfrm>
          <a:prstGeom prst="rect">
            <a:avLst/>
          </a:prstGeom>
        </p:spPr>
      </p:pic>
      <p:sp>
        <p:nvSpPr>
          <p:cNvPr id="48" name="TekstSylinder 47">
            <a:extLst>
              <a:ext uri="{FF2B5EF4-FFF2-40B4-BE49-F238E27FC236}">
                <a16:creationId xmlns:a16="http://schemas.microsoft.com/office/drawing/2014/main" id="{06EE8CA1-DEE8-4B3D-B53D-C8ED3CBD27FB}"/>
              </a:ext>
            </a:extLst>
          </p:cNvPr>
          <p:cNvSpPr txBox="1"/>
          <p:nvPr/>
        </p:nvSpPr>
        <p:spPr>
          <a:xfrm>
            <a:off x="7690518" y="1683470"/>
            <a:ext cx="2570450" cy="369332"/>
          </a:xfrm>
          <a:prstGeom prst="rect">
            <a:avLst/>
          </a:prstGeom>
          <a:noFill/>
        </p:spPr>
        <p:txBody>
          <a:bodyPr wrap="square" rtlCol="0">
            <a:spAutoFit/>
          </a:bodyPr>
          <a:lstStyle/>
          <a:p>
            <a:r>
              <a:rPr lang="nb-NO" sz="1800" b="1" dirty="0"/>
              <a:t>Sluttbrukere</a:t>
            </a:r>
          </a:p>
        </p:txBody>
      </p:sp>
      <p:pic>
        <p:nvPicPr>
          <p:cNvPr id="49" name="Grafikk 48" descr="Bruker">
            <a:extLst>
              <a:ext uri="{FF2B5EF4-FFF2-40B4-BE49-F238E27FC236}">
                <a16:creationId xmlns:a16="http://schemas.microsoft.com/office/drawing/2014/main" id="{8BFB10B0-6EF3-46AC-A523-850E21B61EB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250222" y="2010958"/>
            <a:ext cx="506825" cy="506825"/>
          </a:xfrm>
          <a:prstGeom prst="rect">
            <a:avLst/>
          </a:prstGeom>
        </p:spPr>
      </p:pic>
      <p:sp>
        <p:nvSpPr>
          <p:cNvPr id="50" name="TekstSylinder 49">
            <a:extLst>
              <a:ext uri="{FF2B5EF4-FFF2-40B4-BE49-F238E27FC236}">
                <a16:creationId xmlns:a16="http://schemas.microsoft.com/office/drawing/2014/main" id="{32B6016F-C91E-4191-B0CA-8176A5F3B009}"/>
              </a:ext>
            </a:extLst>
          </p:cNvPr>
          <p:cNvSpPr txBox="1"/>
          <p:nvPr/>
        </p:nvSpPr>
        <p:spPr>
          <a:xfrm>
            <a:off x="2881647" y="1738375"/>
            <a:ext cx="2570450" cy="369332"/>
          </a:xfrm>
          <a:prstGeom prst="rect">
            <a:avLst/>
          </a:prstGeom>
          <a:noFill/>
        </p:spPr>
        <p:txBody>
          <a:bodyPr wrap="square" rtlCol="0">
            <a:spAutoFit/>
          </a:bodyPr>
          <a:lstStyle/>
          <a:p>
            <a:r>
              <a:rPr lang="nb-NO" sz="1800" b="1" dirty="0"/>
              <a:t>Tjenesteeiere</a:t>
            </a:r>
          </a:p>
        </p:txBody>
      </p:sp>
    </p:spTree>
    <p:extLst>
      <p:ext uri="{BB962C8B-B14F-4D97-AF65-F5344CB8AC3E}">
        <p14:creationId xmlns:p14="http://schemas.microsoft.com/office/powerpoint/2010/main" val="11600556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498C20C3-395E-4BDA-BD56-7FA8B00D6F1B}"/>
              </a:ext>
            </a:extLst>
          </p:cNvPr>
          <p:cNvSpPr>
            <a:spLocks noGrp="1"/>
          </p:cNvSpPr>
          <p:nvPr>
            <p:ph type="title"/>
          </p:nvPr>
        </p:nvSpPr>
        <p:spPr/>
        <p:txBody>
          <a:bodyPr/>
          <a:lstStyle/>
          <a:p>
            <a:r>
              <a:rPr lang="nb-NO" dirty="0"/>
              <a:t>Dokumentasjonskonvensjoner</a:t>
            </a:r>
          </a:p>
        </p:txBody>
      </p:sp>
      <p:sp>
        <p:nvSpPr>
          <p:cNvPr id="3" name="Plassholder for innhold 2">
            <a:extLst>
              <a:ext uri="{FF2B5EF4-FFF2-40B4-BE49-F238E27FC236}">
                <a16:creationId xmlns:a16="http://schemas.microsoft.com/office/drawing/2014/main" id="{42CE8B95-9EFA-461B-92FC-71A63C95532B}"/>
              </a:ext>
            </a:extLst>
          </p:cNvPr>
          <p:cNvSpPr>
            <a:spLocks noGrp="1"/>
          </p:cNvSpPr>
          <p:nvPr>
            <p:ph idx="1"/>
          </p:nvPr>
        </p:nvSpPr>
        <p:spPr/>
        <p:txBody>
          <a:bodyPr/>
          <a:lstStyle/>
          <a:p>
            <a:r>
              <a:rPr lang="nb-NO" dirty="0"/>
              <a:t>Standardbaserte formater for tekst og modeller</a:t>
            </a:r>
          </a:p>
          <a:p>
            <a:r>
              <a:rPr lang="nb-NO" dirty="0"/>
              <a:t>Maler, metamodeller og </a:t>
            </a:r>
            <a:r>
              <a:rPr lang="nb-NO" dirty="0" err="1"/>
              <a:t>viewpoints</a:t>
            </a:r>
            <a:endParaRPr lang="nb-NO" dirty="0"/>
          </a:p>
          <a:p>
            <a:r>
              <a:rPr lang="nb-NO" dirty="0"/>
              <a:t>Navnekonvensjoner</a:t>
            </a:r>
          </a:p>
          <a:p>
            <a:r>
              <a:rPr lang="nb-NO" dirty="0"/>
              <a:t>Tjenesteorientering</a:t>
            </a:r>
          </a:p>
          <a:p>
            <a:r>
              <a:rPr lang="nb-NO" dirty="0"/>
              <a:t>Taksonomier for kataloger</a:t>
            </a:r>
          </a:p>
          <a:p>
            <a:r>
              <a:rPr lang="nb-NO" dirty="0"/>
              <a:t>…</a:t>
            </a:r>
          </a:p>
          <a:p>
            <a:endParaRPr lang="nb-NO" dirty="0"/>
          </a:p>
          <a:p>
            <a:endParaRPr lang="nb-NO" dirty="0"/>
          </a:p>
        </p:txBody>
      </p:sp>
      <p:pic>
        <p:nvPicPr>
          <p:cNvPr id="4" name="Bilde 3">
            <a:extLst>
              <a:ext uri="{FF2B5EF4-FFF2-40B4-BE49-F238E27FC236}">
                <a16:creationId xmlns:a16="http://schemas.microsoft.com/office/drawing/2014/main" id="{D0B2B546-FE8C-428A-B97A-537BBE710B3E}"/>
              </a:ext>
            </a:extLst>
          </p:cNvPr>
          <p:cNvPicPr>
            <a:picLocks noChangeAspect="1"/>
          </p:cNvPicPr>
          <p:nvPr/>
        </p:nvPicPr>
        <p:blipFill>
          <a:blip r:embed="rId3"/>
          <a:stretch>
            <a:fillRect/>
          </a:stretch>
        </p:blipFill>
        <p:spPr>
          <a:xfrm>
            <a:off x="4110036" y="5784614"/>
            <a:ext cx="4805364" cy="2891982"/>
          </a:xfrm>
          <a:prstGeom prst="rect">
            <a:avLst/>
          </a:prstGeom>
        </p:spPr>
      </p:pic>
      <p:pic>
        <p:nvPicPr>
          <p:cNvPr id="5" name="Bilde 4">
            <a:extLst>
              <a:ext uri="{FF2B5EF4-FFF2-40B4-BE49-F238E27FC236}">
                <a16:creationId xmlns:a16="http://schemas.microsoft.com/office/drawing/2014/main" id="{FE50292F-9BDA-460E-B496-17EB22A210A1}"/>
              </a:ext>
            </a:extLst>
          </p:cNvPr>
          <p:cNvPicPr>
            <a:picLocks noChangeAspect="1"/>
          </p:cNvPicPr>
          <p:nvPr/>
        </p:nvPicPr>
        <p:blipFill>
          <a:blip r:embed="rId4"/>
          <a:stretch>
            <a:fillRect/>
          </a:stretch>
        </p:blipFill>
        <p:spPr>
          <a:xfrm>
            <a:off x="10036969" y="2392921"/>
            <a:ext cx="3838575" cy="5495925"/>
          </a:xfrm>
          <a:prstGeom prst="rect">
            <a:avLst/>
          </a:prstGeom>
        </p:spPr>
      </p:pic>
      <p:pic>
        <p:nvPicPr>
          <p:cNvPr id="7" name="Grafikk 6" descr="Smal pil: svak krumming">
            <a:extLst>
              <a:ext uri="{FF2B5EF4-FFF2-40B4-BE49-F238E27FC236}">
                <a16:creationId xmlns:a16="http://schemas.microsoft.com/office/drawing/2014/main" id="{55E2E044-7549-4DE1-8321-299BF296201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654402" y="3946206"/>
            <a:ext cx="2789636" cy="914400"/>
          </a:xfrm>
          <a:prstGeom prst="rect">
            <a:avLst/>
          </a:prstGeom>
        </p:spPr>
      </p:pic>
      <p:pic>
        <p:nvPicPr>
          <p:cNvPr id="13" name="Grafikk 12" descr="Smal pil: krumming med klokken">
            <a:extLst>
              <a:ext uri="{FF2B5EF4-FFF2-40B4-BE49-F238E27FC236}">
                <a16:creationId xmlns:a16="http://schemas.microsoft.com/office/drawing/2014/main" id="{125A6E06-0FBE-4FB4-B9A9-8C2F9BCB491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10800000">
            <a:off x="7670006" y="5140884"/>
            <a:ext cx="914400" cy="914400"/>
          </a:xfrm>
          <a:prstGeom prst="rect">
            <a:avLst/>
          </a:prstGeom>
        </p:spPr>
      </p:pic>
    </p:spTree>
    <p:extLst>
      <p:ext uri="{BB962C8B-B14F-4D97-AF65-F5344CB8AC3E}">
        <p14:creationId xmlns:p14="http://schemas.microsoft.com/office/powerpoint/2010/main" val="928260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par>
                                <p:cTn id="8" presetID="16" presetClass="entr" presetSubtype="21"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arn(inVertical)">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barn(inVertical)">
                                      <p:cBhvr>
                                        <p:cTn id="15" dur="500"/>
                                        <p:tgtEl>
                                          <p:spTgt spid="13"/>
                                        </p:tgtEl>
                                      </p:cBhvr>
                                    </p:animEffect>
                                  </p:childTnLst>
                                </p:cTn>
                              </p:par>
                              <p:par>
                                <p:cTn id="16" presetID="16" presetClass="entr" presetSubtype="21" fill="hold"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barn(inVertical)">
                                      <p:cBhvr>
                                        <p:cTn id="1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43A852E8-7C5D-4F26-AD42-FED6472079BB}"/>
              </a:ext>
            </a:extLst>
          </p:cNvPr>
          <p:cNvSpPr>
            <a:spLocks noGrp="1"/>
          </p:cNvSpPr>
          <p:nvPr>
            <p:ph type="title"/>
          </p:nvPr>
        </p:nvSpPr>
        <p:spPr/>
        <p:txBody>
          <a:bodyPr/>
          <a:lstStyle/>
          <a:p>
            <a:r>
              <a:rPr lang="nb-NO" dirty="0"/>
              <a:t>Metamodeller og </a:t>
            </a:r>
            <a:r>
              <a:rPr lang="nb-NO" dirty="0" err="1"/>
              <a:t>viewpoints</a:t>
            </a:r>
            <a:endParaRPr lang="nb-NO" dirty="0"/>
          </a:p>
        </p:txBody>
      </p:sp>
      <p:pic>
        <p:nvPicPr>
          <p:cNvPr id="5" name="Picture 2">
            <a:extLst>
              <a:ext uri="{FF2B5EF4-FFF2-40B4-BE49-F238E27FC236}">
                <a16:creationId xmlns:a16="http://schemas.microsoft.com/office/drawing/2014/main" id="{2688E2C5-2111-42FB-A5F6-1CA8C470F9A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00225" y="2134748"/>
            <a:ext cx="3500438" cy="30672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kstSylinder 5">
            <a:extLst>
              <a:ext uri="{FF2B5EF4-FFF2-40B4-BE49-F238E27FC236}">
                <a16:creationId xmlns:a16="http://schemas.microsoft.com/office/drawing/2014/main" id="{A64310FA-75E9-4BF1-BE71-938512DB166D}"/>
              </a:ext>
            </a:extLst>
          </p:cNvPr>
          <p:cNvSpPr txBox="1"/>
          <p:nvPr/>
        </p:nvSpPr>
        <p:spPr>
          <a:xfrm>
            <a:off x="1615231" y="5202014"/>
            <a:ext cx="3489610" cy="789190"/>
          </a:xfrm>
          <a:prstGeom prst="rect">
            <a:avLst/>
          </a:prstGeom>
          <a:noFill/>
        </p:spPr>
        <p:txBody>
          <a:bodyPr wrap="none" rtlCol="0">
            <a:spAutoFit/>
          </a:bodyPr>
          <a:lstStyle/>
          <a:p>
            <a:r>
              <a:rPr lang="nb-NO" dirty="0" err="1"/>
              <a:t>Viewpoints</a:t>
            </a:r>
            <a:r>
              <a:rPr lang="nb-NO" dirty="0"/>
              <a:t> og kataloger i </a:t>
            </a:r>
          </a:p>
          <a:p>
            <a:r>
              <a:rPr lang="nb-NO" dirty="0"/>
              <a:t>TOGAF 9.1 (inkl. SOA):</a:t>
            </a:r>
          </a:p>
        </p:txBody>
      </p:sp>
      <p:pic>
        <p:nvPicPr>
          <p:cNvPr id="7" name="Picture 3">
            <a:extLst>
              <a:ext uri="{FF2B5EF4-FFF2-40B4-BE49-F238E27FC236}">
                <a16:creationId xmlns:a16="http://schemas.microsoft.com/office/drawing/2014/main" id="{983C97A9-2A21-4E70-A4A8-49976015E9D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00225" y="6012498"/>
            <a:ext cx="2199037" cy="26640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kstSylinder 7">
            <a:extLst>
              <a:ext uri="{FF2B5EF4-FFF2-40B4-BE49-F238E27FC236}">
                <a16:creationId xmlns:a16="http://schemas.microsoft.com/office/drawing/2014/main" id="{A35A57C7-177D-4B20-BC3B-24D3B1D63ECE}"/>
              </a:ext>
            </a:extLst>
          </p:cNvPr>
          <p:cNvSpPr txBox="1"/>
          <p:nvPr/>
        </p:nvSpPr>
        <p:spPr>
          <a:xfrm>
            <a:off x="1800225" y="1312509"/>
            <a:ext cx="2879314" cy="789190"/>
          </a:xfrm>
          <a:prstGeom prst="rect">
            <a:avLst/>
          </a:prstGeom>
          <a:noFill/>
        </p:spPr>
        <p:txBody>
          <a:bodyPr wrap="none" rtlCol="0">
            <a:spAutoFit/>
          </a:bodyPr>
          <a:lstStyle/>
          <a:p>
            <a:r>
              <a:rPr lang="nb-NO" dirty="0"/>
              <a:t>Aktuelle relasjoner i  </a:t>
            </a:r>
          </a:p>
          <a:p>
            <a:r>
              <a:rPr lang="nb-NO" dirty="0" err="1"/>
              <a:t>core</a:t>
            </a:r>
            <a:r>
              <a:rPr lang="nb-NO" dirty="0"/>
              <a:t> </a:t>
            </a:r>
            <a:r>
              <a:rPr lang="nb-NO" dirty="0" err="1"/>
              <a:t>Archimate</a:t>
            </a:r>
            <a:endParaRPr lang="nb-NO" dirty="0"/>
          </a:p>
        </p:txBody>
      </p:sp>
      <p:pic>
        <p:nvPicPr>
          <p:cNvPr id="9" name="Bilde 8">
            <a:extLst>
              <a:ext uri="{FF2B5EF4-FFF2-40B4-BE49-F238E27FC236}">
                <a16:creationId xmlns:a16="http://schemas.microsoft.com/office/drawing/2014/main" id="{62A07DEF-4BD6-494F-BF60-A7DB06F4958B}"/>
              </a:ext>
            </a:extLst>
          </p:cNvPr>
          <p:cNvPicPr>
            <a:picLocks noChangeAspect="1"/>
          </p:cNvPicPr>
          <p:nvPr/>
        </p:nvPicPr>
        <p:blipFill>
          <a:blip r:embed="rId5"/>
          <a:stretch>
            <a:fillRect/>
          </a:stretch>
        </p:blipFill>
        <p:spPr>
          <a:xfrm>
            <a:off x="5744206" y="2200262"/>
            <a:ext cx="5373662" cy="4269012"/>
          </a:xfrm>
          <a:prstGeom prst="rect">
            <a:avLst/>
          </a:prstGeom>
        </p:spPr>
      </p:pic>
      <p:sp>
        <p:nvSpPr>
          <p:cNvPr id="10" name="TekstSylinder 9">
            <a:extLst>
              <a:ext uri="{FF2B5EF4-FFF2-40B4-BE49-F238E27FC236}">
                <a16:creationId xmlns:a16="http://schemas.microsoft.com/office/drawing/2014/main" id="{5077E502-2982-46C3-BAF1-B6C45B74A61C}"/>
              </a:ext>
            </a:extLst>
          </p:cNvPr>
          <p:cNvSpPr txBox="1"/>
          <p:nvPr/>
        </p:nvSpPr>
        <p:spPr>
          <a:xfrm>
            <a:off x="5744206" y="1345558"/>
            <a:ext cx="6466835" cy="789190"/>
          </a:xfrm>
          <a:prstGeom prst="rect">
            <a:avLst/>
          </a:prstGeom>
          <a:noFill/>
        </p:spPr>
        <p:txBody>
          <a:bodyPr wrap="none" rtlCol="0">
            <a:spAutoFit/>
          </a:bodyPr>
          <a:lstStyle/>
          <a:p>
            <a:r>
              <a:rPr lang="nb-NO" dirty="0"/>
              <a:t>EIRA – </a:t>
            </a:r>
          </a:p>
          <a:p>
            <a:r>
              <a:rPr lang="nb-NO" dirty="0"/>
              <a:t>European </a:t>
            </a:r>
            <a:r>
              <a:rPr lang="nb-NO" dirty="0" err="1"/>
              <a:t>Interoperability</a:t>
            </a:r>
            <a:r>
              <a:rPr lang="nb-NO" dirty="0"/>
              <a:t> Reference Architecture</a:t>
            </a:r>
          </a:p>
        </p:txBody>
      </p:sp>
      <p:sp>
        <p:nvSpPr>
          <p:cNvPr id="11" name="TekstSylinder 10">
            <a:extLst>
              <a:ext uri="{FF2B5EF4-FFF2-40B4-BE49-F238E27FC236}">
                <a16:creationId xmlns:a16="http://schemas.microsoft.com/office/drawing/2014/main" id="{94825E49-A71C-48DB-A1C6-ED66713FFB03}"/>
              </a:ext>
            </a:extLst>
          </p:cNvPr>
          <p:cNvSpPr txBox="1"/>
          <p:nvPr/>
        </p:nvSpPr>
        <p:spPr>
          <a:xfrm>
            <a:off x="5782295" y="7124166"/>
            <a:ext cx="7858755" cy="440762"/>
          </a:xfrm>
          <a:prstGeom prst="rect">
            <a:avLst/>
          </a:prstGeom>
          <a:solidFill>
            <a:schemeClr val="bg1"/>
          </a:solidFill>
        </p:spPr>
        <p:txBody>
          <a:bodyPr wrap="square" rtlCol="0">
            <a:spAutoFit/>
          </a:bodyPr>
          <a:lstStyle/>
          <a:p>
            <a:r>
              <a:rPr lang="nb-NO" dirty="0"/>
              <a:t>Anbefaling: Splitt og hersk, dvs. ta ett </a:t>
            </a:r>
            <a:r>
              <a:rPr lang="nb-NO" dirty="0" err="1"/>
              <a:t>viewpoint</a:t>
            </a:r>
            <a:r>
              <a:rPr lang="nb-NO" dirty="0"/>
              <a:t> av gangen. </a:t>
            </a:r>
          </a:p>
        </p:txBody>
      </p:sp>
      <p:pic>
        <p:nvPicPr>
          <p:cNvPr id="12" name="Bilde 11">
            <a:extLst>
              <a:ext uri="{FF2B5EF4-FFF2-40B4-BE49-F238E27FC236}">
                <a16:creationId xmlns:a16="http://schemas.microsoft.com/office/drawing/2014/main" id="{5C558D4E-9815-427C-9DE1-9908E5557006}"/>
              </a:ext>
            </a:extLst>
          </p:cNvPr>
          <p:cNvPicPr>
            <a:picLocks noChangeAspect="1"/>
          </p:cNvPicPr>
          <p:nvPr/>
        </p:nvPicPr>
        <p:blipFill>
          <a:blip r:embed="rId6"/>
          <a:stretch>
            <a:fillRect/>
          </a:stretch>
        </p:blipFill>
        <p:spPr>
          <a:xfrm>
            <a:off x="5782295" y="3445973"/>
            <a:ext cx="9764624" cy="2331304"/>
          </a:xfrm>
          <a:prstGeom prst="rect">
            <a:avLst/>
          </a:prstGeom>
          <a:ln w="25400">
            <a:solidFill>
              <a:schemeClr val="accent1">
                <a:shade val="50000"/>
              </a:schemeClr>
            </a:solidFill>
          </a:ln>
        </p:spPr>
      </p:pic>
      <p:sp>
        <p:nvSpPr>
          <p:cNvPr id="13" name="TekstSylinder 12">
            <a:extLst>
              <a:ext uri="{FF2B5EF4-FFF2-40B4-BE49-F238E27FC236}">
                <a16:creationId xmlns:a16="http://schemas.microsoft.com/office/drawing/2014/main" id="{71A5F1A1-411A-4B28-BBC1-C44DDFB359FF}"/>
              </a:ext>
            </a:extLst>
          </p:cNvPr>
          <p:cNvSpPr txBox="1"/>
          <p:nvPr/>
        </p:nvSpPr>
        <p:spPr>
          <a:xfrm>
            <a:off x="5744206" y="5837221"/>
            <a:ext cx="8071808" cy="1137619"/>
          </a:xfrm>
          <a:prstGeom prst="rect">
            <a:avLst/>
          </a:prstGeom>
          <a:solidFill>
            <a:schemeClr val="bg1"/>
          </a:solidFill>
        </p:spPr>
        <p:txBody>
          <a:bodyPr wrap="square" rtlCol="0">
            <a:spAutoFit/>
          </a:bodyPr>
          <a:lstStyle/>
          <a:p>
            <a:r>
              <a:rPr lang="nb-NO" dirty="0"/>
              <a:t>For nasjonalt arkitekturbibliotek handler det mest om samhandling og informasjonsflyt mellom tjenester</a:t>
            </a:r>
          </a:p>
          <a:p>
            <a:endParaRPr lang="nb-NO" dirty="0"/>
          </a:p>
        </p:txBody>
      </p:sp>
    </p:spTree>
    <p:extLst>
      <p:ext uri="{BB962C8B-B14F-4D97-AF65-F5344CB8AC3E}">
        <p14:creationId xmlns:p14="http://schemas.microsoft.com/office/powerpoint/2010/main" val="3293126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circle(in)">
                                      <p:cBhvr>
                                        <p:cTn id="7" dur="2000"/>
                                        <p:tgtEl>
                                          <p:spTgt spid="7"/>
                                        </p:tgtEl>
                                      </p:cBhvr>
                                    </p:animEffect>
                                  </p:childTnLst>
                                </p:cTn>
                              </p:par>
                              <p:par>
                                <p:cTn id="8" presetID="6" presetClass="entr" presetSubtype="16"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circle(in)">
                                      <p:cBhvr>
                                        <p:cTn id="10" dur="20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randombar(horizontal)">
                                      <p:cBhvr>
                                        <p:cTn id="15" dur="500"/>
                                        <p:tgtEl>
                                          <p:spTgt spid="9"/>
                                        </p:tgtEl>
                                      </p:cBhvr>
                                    </p:animEffect>
                                  </p:childTnLst>
                                </p:cTn>
                              </p:par>
                              <p:par>
                                <p:cTn id="16" presetID="14" presetClass="entr" presetSubtype="1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randombar(horizontal)">
                                      <p:cBhvr>
                                        <p:cTn id="18" dur="50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16" presetClass="entr" presetSubtype="21"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barn(inVertical)">
                                      <p:cBhvr>
                                        <p:cTn id="23" dur="500"/>
                                        <p:tgtEl>
                                          <p:spTgt spid="11"/>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nodeType="clickEffect">
                                  <p:stCondLst>
                                    <p:cond delay="0"/>
                                  </p:stCondLst>
                                  <p:childTnLst>
                                    <p:set>
                                      <p:cBhvr>
                                        <p:cTn id="27" dur="1" fill="hold">
                                          <p:stCondLst>
                                            <p:cond delay="0"/>
                                          </p:stCondLst>
                                        </p:cTn>
                                        <p:tgtEl>
                                          <p:spTgt spid="12"/>
                                        </p:tgtEl>
                                        <p:attrNameLst>
                                          <p:attrName>style.visibility</p:attrName>
                                        </p:attrNameLst>
                                      </p:cBhvr>
                                      <p:to>
                                        <p:strVal val="visible"/>
                                      </p:to>
                                    </p:set>
                                    <p:anim calcmode="lin" valueType="num">
                                      <p:cBhvr>
                                        <p:cTn id="28" dur="500" fill="hold"/>
                                        <p:tgtEl>
                                          <p:spTgt spid="12"/>
                                        </p:tgtEl>
                                        <p:attrNameLst>
                                          <p:attrName>ppt_w</p:attrName>
                                        </p:attrNameLst>
                                      </p:cBhvr>
                                      <p:tavLst>
                                        <p:tav tm="0">
                                          <p:val>
                                            <p:fltVal val="0"/>
                                          </p:val>
                                        </p:tav>
                                        <p:tav tm="100000">
                                          <p:val>
                                            <p:strVal val="#ppt_w"/>
                                          </p:val>
                                        </p:tav>
                                      </p:tavLst>
                                    </p:anim>
                                    <p:anim calcmode="lin" valueType="num">
                                      <p:cBhvr>
                                        <p:cTn id="29" dur="500" fill="hold"/>
                                        <p:tgtEl>
                                          <p:spTgt spid="12"/>
                                        </p:tgtEl>
                                        <p:attrNameLst>
                                          <p:attrName>ppt_h</p:attrName>
                                        </p:attrNameLst>
                                      </p:cBhvr>
                                      <p:tavLst>
                                        <p:tav tm="0">
                                          <p:val>
                                            <p:fltVal val="0"/>
                                          </p:val>
                                        </p:tav>
                                        <p:tav tm="100000">
                                          <p:val>
                                            <p:strVal val="#ppt_h"/>
                                          </p:val>
                                        </p:tav>
                                      </p:tavLst>
                                    </p:anim>
                                    <p:animEffect transition="in" filter="fade">
                                      <p:cBhvr>
                                        <p:cTn id="30" dur="500"/>
                                        <p:tgtEl>
                                          <p:spTgt spid="12"/>
                                        </p:tgtEl>
                                      </p:cBhvr>
                                    </p:animEffect>
                                  </p:childTnLst>
                                </p:cTn>
                              </p:par>
                              <p:par>
                                <p:cTn id="31" presetID="53" presetClass="entr" presetSubtype="16" fill="hold" grpId="0" nodeType="withEffect">
                                  <p:stCondLst>
                                    <p:cond delay="0"/>
                                  </p:stCondLst>
                                  <p:childTnLst>
                                    <p:set>
                                      <p:cBhvr>
                                        <p:cTn id="32" dur="1" fill="hold">
                                          <p:stCondLst>
                                            <p:cond delay="0"/>
                                          </p:stCondLst>
                                        </p:cTn>
                                        <p:tgtEl>
                                          <p:spTgt spid="13"/>
                                        </p:tgtEl>
                                        <p:attrNameLst>
                                          <p:attrName>style.visibility</p:attrName>
                                        </p:attrNameLst>
                                      </p:cBhvr>
                                      <p:to>
                                        <p:strVal val="visible"/>
                                      </p:to>
                                    </p:set>
                                    <p:anim calcmode="lin" valueType="num">
                                      <p:cBhvr>
                                        <p:cTn id="33" dur="500" fill="hold"/>
                                        <p:tgtEl>
                                          <p:spTgt spid="13"/>
                                        </p:tgtEl>
                                        <p:attrNameLst>
                                          <p:attrName>ppt_w</p:attrName>
                                        </p:attrNameLst>
                                      </p:cBhvr>
                                      <p:tavLst>
                                        <p:tav tm="0">
                                          <p:val>
                                            <p:fltVal val="0"/>
                                          </p:val>
                                        </p:tav>
                                        <p:tav tm="100000">
                                          <p:val>
                                            <p:strVal val="#ppt_w"/>
                                          </p:val>
                                        </p:tav>
                                      </p:tavLst>
                                    </p:anim>
                                    <p:anim calcmode="lin" valueType="num">
                                      <p:cBhvr>
                                        <p:cTn id="34" dur="500" fill="hold"/>
                                        <p:tgtEl>
                                          <p:spTgt spid="13"/>
                                        </p:tgtEl>
                                        <p:attrNameLst>
                                          <p:attrName>ppt_h</p:attrName>
                                        </p:attrNameLst>
                                      </p:cBhvr>
                                      <p:tavLst>
                                        <p:tav tm="0">
                                          <p:val>
                                            <p:fltVal val="0"/>
                                          </p:val>
                                        </p:tav>
                                        <p:tav tm="100000">
                                          <p:val>
                                            <p:strVal val="#ppt_h"/>
                                          </p:val>
                                        </p:tav>
                                      </p:tavLst>
                                    </p:anim>
                                    <p:animEffect transition="in" filter="fade">
                                      <p:cBhvr>
                                        <p:cTn id="3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11" grpId="0" animBg="1"/>
      <p:bldP spid="13"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DD67B687-D022-4FDD-A33C-298715ADC436}"/>
              </a:ext>
            </a:extLst>
          </p:cNvPr>
          <p:cNvSpPr>
            <a:spLocks noGrp="1"/>
          </p:cNvSpPr>
          <p:nvPr>
            <p:ph type="title"/>
          </p:nvPr>
        </p:nvSpPr>
        <p:spPr/>
        <p:txBody>
          <a:bodyPr/>
          <a:lstStyle/>
          <a:p>
            <a:r>
              <a:rPr lang="nb-NO" dirty="0"/>
              <a:t>Et blikk på andre land</a:t>
            </a:r>
          </a:p>
        </p:txBody>
      </p:sp>
      <p:pic>
        <p:nvPicPr>
          <p:cNvPr id="5" name="Plassholder for innhold 4">
            <a:extLst>
              <a:ext uri="{FF2B5EF4-FFF2-40B4-BE49-F238E27FC236}">
                <a16:creationId xmlns:a16="http://schemas.microsoft.com/office/drawing/2014/main" id="{4CB1FBE7-B954-400F-AAA2-E9AEFD39D9C9}"/>
              </a:ext>
            </a:extLst>
          </p:cNvPr>
          <p:cNvPicPr>
            <a:picLocks noGrp="1" noChangeAspect="1"/>
          </p:cNvPicPr>
          <p:nvPr>
            <p:ph idx="1"/>
          </p:nvPr>
        </p:nvPicPr>
        <p:blipFill>
          <a:blip r:embed="rId3"/>
          <a:stretch>
            <a:fillRect/>
          </a:stretch>
        </p:blipFill>
        <p:spPr>
          <a:xfrm rot="5400000">
            <a:off x="8287135" y="406016"/>
            <a:ext cx="3772719" cy="6056312"/>
          </a:xfrm>
          <a:prstGeom prst="rect">
            <a:avLst/>
          </a:prstGeom>
        </p:spPr>
      </p:pic>
      <p:pic>
        <p:nvPicPr>
          <p:cNvPr id="4" name="Bilde 3">
            <a:extLst>
              <a:ext uri="{FF2B5EF4-FFF2-40B4-BE49-F238E27FC236}">
                <a16:creationId xmlns:a16="http://schemas.microsoft.com/office/drawing/2014/main" id="{3360C72B-FA49-42FA-BBBC-8903CF152805}"/>
              </a:ext>
            </a:extLst>
          </p:cNvPr>
          <p:cNvPicPr>
            <a:picLocks noChangeAspect="1"/>
          </p:cNvPicPr>
          <p:nvPr/>
        </p:nvPicPr>
        <p:blipFill>
          <a:blip r:embed="rId4"/>
          <a:stretch>
            <a:fillRect/>
          </a:stretch>
        </p:blipFill>
        <p:spPr>
          <a:xfrm>
            <a:off x="1826418" y="1547812"/>
            <a:ext cx="4991300" cy="6691965"/>
          </a:xfrm>
          <a:prstGeom prst="rect">
            <a:avLst/>
          </a:prstGeom>
        </p:spPr>
      </p:pic>
      <p:sp>
        <p:nvSpPr>
          <p:cNvPr id="6" name="TekstSylinder 5">
            <a:extLst>
              <a:ext uri="{FF2B5EF4-FFF2-40B4-BE49-F238E27FC236}">
                <a16:creationId xmlns:a16="http://schemas.microsoft.com/office/drawing/2014/main" id="{D44315E6-0555-46E7-B3C0-128F155769EA}"/>
              </a:ext>
            </a:extLst>
          </p:cNvPr>
          <p:cNvSpPr txBox="1"/>
          <p:nvPr/>
        </p:nvSpPr>
        <p:spPr>
          <a:xfrm>
            <a:off x="7088189" y="5708443"/>
            <a:ext cx="6413499" cy="2531334"/>
          </a:xfrm>
          <a:prstGeom prst="rect">
            <a:avLst/>
          </a:prstGeom>
          <a:noFill/>
        </p:spPr>
        <p:txBody>
          <a:bodyPr wrap="square" rtlCol="0">
            <a:spAutoFit/>
          </a:bodyPr>
          <a:lstStyle/>
          <a:p>
            <a:r>
              <a:rPr lang="da-DK" dirty="0"/>
              <a:t>”Målgruppen er forretnings- og it-arkitekter, projektledere og leverandører med ansvar for at udarbejde dokumentation i digitaliseringsprojekter.”</a:t>
            </a:r>
          </a:p>
          <a:p>
            <a:endParaRPr lang="da-DK" dirty="0"/>
          </a:p>
          <a:p>
            <a:r>
              <a:rPr lang="da-DK" dirty="0"/>
              <a:t>”Retningslinjerne er baseret på erfaringer med hvilken dokumentation, der giver mest værdi”</a:t>
            </a:r>
            <a:endParaRPr lang="nb-NO" dirty="0"/>
          </a:p>
        </p:txBody>
      </p:sp>
    </p:spTree>
    <p:extLst>
      <p:ext uri="{BB962C8B-B14F-4D97-AF65-F5344CB8AC3E}">
        <p14:creationId xmlns:p14="http://schemas.microsoft.com/office/powerpoint/2010/main" val="22243362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498C20C3-395E-4BDA-BD56-7FA8B00D6F1B}"/>
              </a:ext>
            </a:extLst>
          </p:cNvPr>
          <p:cNvSpPr>
            <a:spLocks noGrp="1"/>
          </p:cNvSpPr>
          <p:nvPr>
            <p:ph type="title"/>
          </p:nvPr>
        </p:nvSpPr>
        <p:spPr/>
        <p:txBody>
          <a:bodyPr>
            <a:normAutofit/>
          </a:bodyPr>
          <a:lstStyle/>
          <a:p>
            <a:r>
              <a:rPr lang="nb-NO" dirty="0"/>
              <a:t>Bruk av GitHub</a:t>
            </a:r>
          </a:p>
        </p:txBody>
      </p:sp>
      <p:pic>
        <p:nvPicPr>
          <p:cNvPr id="4" name="Bilde 3">
            <a:extLst>
              <a:ext uri="{FF2B5EF4-FFF2-40B4-BE49-F238E27FC236}">
                <a16:creationId xmlns:a16="http://schemas.microsoft.com/office/drawing/2014/main" id="{29D81D85-BACE-4589-BFFC-F71CBC66A65E}"/>
              </a:ext>
            </a:extLst>
          </p:cNvPr>
          <p:cNvPicPr>
            <a:picLocks noChangeAspect="1"/>
          </p:cNvPicPr>
          <p:nvPr/>
        </p:nvPicPr>
        <p:blipFill>
          <a:blip r:embed="rId3"/>
          <a:stretch>
            <a:fillRect/>
          </a:stretch>
        </p:blipFill>
        <p:spPr>
          <a:xfrm>
            <a:off x="1800225" y="1454758"/>
            <a:ext cx="13030200" cy="6259351"/>
          </a:xfrm>
          <a:prstGeom prst="rect">
            <a:avLst/>
          </a:prstGeom>
        </p:spPr>
      </p:pic>
      <p:pic>
        <p:nvPicPr>
          <p:cNvPr id="2050" name="Picture 2" descr="Bilderesultat for veiarbeid">
            <a:hlinkClick r:id="rId4"/>
            <a:extLst>
              <a:ext uri="{FF2B5EF4-FFF2-40B4-BE49-F238E27FC236}">
                <a16:creationId xmlns:a16="http://schemas.microsoft.com/office/drawing/2014/main" id="{FBBFE13C-92B8-4AC8-912A-2F562003209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13760" y="272378"/>
            <a:ext cx="1237196" cy="1082547"/>
          </a:xfrm>
          <a:prstGeom prst="rect">
            <a:avLst/>
          </a:prstGeom>
          <a:noFill/>
          <a:extLst>
            <a:ext uri="{909E8E84-426E-40DD-AFC4-6F175D3DCCD1}">
              <a14:hiddenFill xmlns:a14="http://schemas.microsoft.com/office/drawing/2010/main">
                <a:solidFill>
                  <a:srgbClr val="FFFFFF"/>
                </a:solidFill>
              </a14:hiddenFill>
            </a:ext>
          </a:extLst>
        </p:spPr>
      </p:pic>
      <p:sp>
        <p:nvSpPr>
          <p:cNvPr id="8" name="TekstSylinder 7">
            <a:extLst>
              <a:ext uri="{FF2B5EF4-FFF2-40B4-BE49-F238E27FC236}">
                <a16:creationId xmlns:a16="http://schemas.microsoft.com/office/drawing/2014/main" id="{DACF4306-20CB-4A21-AF5A-F002122A0C14}"/>
              </a:ext>
            </a:extLst>
          </p:cNvPr>
          <p:cNvSpPr txBox="1"/>
          <p:nvPr/>
        </p:nvSpPr>
        <p:spPr>
          <a:xfrm>
            <a:off x="1814904" y="8008966"/>
            <a:ext cx="11201400" cy="789190"/>
          </a:xfrm>
          <a:prstGeom prst="rect">
            <a:avLst/>
          </a:prstGeom>
          <a:noFill/>
        </p:spPr>
        <p:txBody>
          <a:bodyPr wrap="square" rtlCol="0">
            <a:spAutoFit/>
          </a:bodyPr>
          <a:lstStyle/>
          <a:p>
            <a:r>
              <a:rPr lang="nb-NO" dirty="0"/>
              <a:t>Praktisk: Skrivetilgang i separate prosjekt-</a:t>
            </a:r>
            <a:r>
              <a:rPr lang="nb-NO" dirty="0" err="1"/>
              <a:t>repositories</a:t>
            </a:r>
            <a:r>
              <a:rPr lang="nb-NO" dirty="0"/>
              <a:t>; for øvrig </a:t>
            </a:r>
            <a:r>
              <a:rPr lang="nb-NO" i="1" dirty="0"/>
              <a:t>Fork </a:t>
            </a:r>
            <a:r>
              <a:rPr lang="nb-NO" dirty="0"/>
              <a:t>og Pull </a:t>
            </a:r>
            <a:r>
              <a:rPr lang="nb-NO" dirty="0" err="1"/>
              <a:t>request</a:t>
            </a:r>
            <a:endParaRPr lang="nb-NO" dirty="0"/>
          </a:p>
          <a:p>
            <a:endParaRPr lang="nb-NO" dirty="0"/>
          </a:p>
        </p:txBody>
      </p:sp>
    </p:spTree>
    <p:extLst>
      <p:ext uri="{BB962C8B-B14F-4D97-AF65-F5344CB8AC3E}">
        <p14:creationId xmlns:p14="http://schemas.microsoft.com/office/powerpoint/2010/main" val="4031227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tel 3">
            <a:extLst>
              <a:ext uri="{FF2B5EF4-FFF2-40B4-BE49-F238E27FC236}">
                <a16:creationId xmlns:a16="http://schemas.microsoft.com/office/drawing/2014/main" id="{94368DBD-CFCB-4906-B1E1-6FC2EA13E82E}"/>
              </a:ext>
            </a:extLst>
          </p:cNvPr>
          <p:cNvSpPr>
            <a:spLocks noGrp="1"/>
          </p:cNvSpPr>
          <p:nvPr>
            <p:ph type="title"/>
          </p:nvPr>
        </p:nvSpPr>
        <p:spPr/>
        <p:txBody>
          <a:bodyPr/>
          <a:lstStyle/>
          <a:p>
            <a:r>
              <a:rPr lang="nb-NO" dirty="0"/>
              <a:t>Agenda for denne presentasjonen</a:t>
            </a:r>
          </a:p>
        </p:txBody>
      </p:sp>
      <p:sp>
        <p:nvSpPr>
          <p:cNvPr id="5" name="Plassholder for innhold 4">
            <a:extLst>
              <a:ext uri="{FF2B5EF4-FFF2-40B4-BE49-F238E27FC236}">
                <a16:creationId xmlns:a16="http://schemas.microsoft.com/office/drawing/2014/main" id="{8B6BE031-080A-49F3-96F9-8CE56D756787}"/>
              </a:ext>
            </a:extLst>
          </p:cNvPr>
          <p:cNvSpPr>
            <a:spLocks noGrp="1"/>
          </p:cNvSpPr>
          <p:nvPr>
            <p:ph idx="1"/>
          </p:nvPr>
        </p:nvSpPr>
        <p:spPr>
          <a:xfrm>
            <a:off x="1800225" y="1576137"/>
            <a:ext cx="12784455" cy="7021953"/>
          </a:xfrm>
        </p:spPr>
        <p:txBody>
          <a:bodyPr>
            <a:normAutofit/>
          </a:bodyPr>
          <a:lstStyle/>
          <a:p>
            <a:pPr marL="457200" indent="-457200"/>
            <a:r>
              <a:rPr lang="nb-NO" dirty="0"/>
              <a:t>Nasjonalt arkitekturbibliotek – konsept, visjon, status</a:t>
            </a:r>
          </a:p>
          <a:p>
            <a:pPr marL="457200" indent="-457200"/>
            <a:r>
              <a:rPr lang="nb-NO" dirty="0"/>
              <a:t>Pågående dokumentasjonsarbeid</a:t>
            </a:r>
          </a:p>
          <a:p>
            <a:pPr marL="457200" indent="-457200"/>
            <a:r>
              <a:rPr lang="nb-NO" dirty="0"/>
              <a:t>Dokumentasjonskonvensjoner</a:t>
            </a:r>
          </a:p>
          <a:p>
            <a:pPr marL="457200" indent="-457200"/>
            <a:r>
              <a:rPr lang="nb-NO" dirty="0"/>
              <a:t>Verktøy</a:t>
            </a:r>
          </a:p>
        </p:txBody>
      </p:sp>
    </p:spTree>
    <p:extLst>
      <p:ext uri="{BB962C8B-B14F-4D97-AF65-F5344CB8AC3E}">
        <p14:creationId xmlns:p14="http://schemas.microsoft.com/office/powerpoint/2010/main" val="21901142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109C16E9-266E-4858-B603-667B88CBBF2D}"/>
              </a:ext>
            </a:extLst>
          </p:cNvPr>
          <p:cNvSpPr>
            <a:spLocks noGrp="1"/>
          </p:cNvSpPr>
          <p:nvPr>
            <p:ph type="title"/>
          </p:nvPr>
        </p:nvSpPr>
        <p:spPr/>
        <p:txBody>
          <a:bodyPr/>
          <a:lstStyle/>
          <a:p>
            <a:r>
              <a:rPr lang="nb-NO" dirty="0"/>
              <a:t>Standard tekstformat (</a:t>
            </a:r>
            <a:r>
              <a:rPr lang="nb-NO" dirty="0" err="1"/>
              <a:t>AsciiDoc</a:t>
            </a:r>
            <a:r>
              <a:rPr lang="nb-NO" dirty="0"/>
              <a:t>)</a:t>
            </a:r>
          </a:p>
        </p:txBody>
      </p:sp>
      <p:pic>
        <p:nvPicPr>
          <p:cNvPr id="5" name="Bilde 4">
            <a:hlinkClick r:id="rId3"/>
            <a:extLst>
              <a:ext uri="{FF2B5EF4-FFF2-40B4-BE49-F238E27FC236}">
                <a16:creationId xmlns:a16="http://schemas.microsoft.com/office/drawing/2014/main" id="{7B5338E1-E0E5-46AC-8426-6CA58403331F}"/>
              </a:ext>
            </a:extLst>
          </p:cNvPr>
          <p:cNvPicPr>
            <a:picLocks noChangeAspect="1"/>
          </p:cNvPicPr>
          <p:nvPr/>
        </p:nvPicPr>
        <p:blipFill>
          <a:blip r:embed="rId4"/>
          <a:stretch>
            <a:fillRect/>
          </a:stretch>
        </p:blipFill>
        <p:spPr>
          <a:xfrm>
            <a:off x="1800225" y="1578768"/>
            <a:ext cx="14250294" cy="5472113"/>
          </a:xfrm>
          <a:prstGeom prst="rect">
            <a:avLst/>
          </a:prstGeom>
        </p:spPr>
      </p:pic>
    </p:spTree>
    <p:extLst>
      <p:ext uri="{BB962C8B-B14F-4D97-AF65-F5344CB8AC3E}">
        <p14:creationId xmlns:p14="http://schemas.microsoft.com/office/powerpoint/2010/main" val="18339332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5070CBAB-30DF-4178-ABC7-C38BA05955FD}"/>
              </a:ext>
            </a:extLst>
          </p:cNvPr>
          <p:cNvSpPr>
            <a:spLocks noGrp="1"/>
          </p:cNvSpPr>
          <p:nvPr>
            <p:ph type="title"/>
          </p:nvPr>
        </p:nvSpPr>
        <p:spPr>
          <a:xfrm>
            <a:off x="1800225" y="467404"/>
            <a:ext cx="12701588" cy="692497"/>
          </a:xfrm>
        </p:spPr>
        <p:txBody>
          <a:bodyPr>
            <a:normAutofit fontScale="90000"/>
          </a:bodyPr>
          <a:lstStyle/>
          <a:p>
            <a:r>
              <a:rPr lang="nb-NO" dirty="0"/>
              <a:t>Standard modellspråk og utvekslingsformater</a:t>
            </a:r>
          </a:p>
        </p:txBody>
      </p:sp>
      <p:pic>
        <p:nvPicPr>
          <p:cNvPr id="3076" name="Picture 4" descr="Bilderesultat for archimate">
            <a:extLst>
              <a:ext uri="{FF2B5EF4-FFF2-40B4-BE49-F238E27FC236}">
                <a16:creationId xmlns:a16="http://schemas.microsoft.com/office/drawing/2014/main" id="{5FA51C41-7229-4D3C-9905-4341D79186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11457" y="2165689"/>
            <a:ext cx="3128909" cy="2929796"/>
          </a:xfrm>
          <a:prstGeom prst="rect">
            <a:avLst/>
          </a:prstGeom>
          <a:noFill/>
          <a:extLst>
            <a:ext uri="{909E8E84-426E-40DD-AFC4-6F175D3DCCD1}">
              <a14:hiddenFill xmlns:a14="http://schemas.microsoft.com/office/drawing/2010/main">
                <a:solidFill>
                  <a:srgbClr val="FFFFFF"/>
                </a:solidFill>
              </a14:hiddenFill>
            </a:ext>
          </a:extLst>
        </p:spPr>
      </p:pic>
      <p:pic>
        <p:nvPicPr>
          <p:cNvPr id="8" name="Bilde 7">
            <a:extLst>
              <a:ext uri="{FF2B5EF4-FFF2-40B4-BE49-F238E27FC236}">
                <a16:creationId xmlns:a16="http://schemas.microsoft.com/office/drawing/2014/main" id="{064852ED-5C11-4111-A137-B7D2783A9F4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08060" y="2581744"/>
            <a:ext cx="4432514" cy="2513741"/>
          </a:xfrm>
          <a:prstGeom prst="rect">
            <a:avLst/>
          </a:prstGeom>
        </p:spPr>
      </p:pic>
      <p:pic>
        <p:nvPicPr>
          <p:cNvPr id="10" name="Bilde 9">
            <a:extLst>
              <a:ext uri="{FF2B5EF4-FFF2-40B4-BE49-F238E27FC236}">
                <a16:creationId xmlns:a16="http://schemas.microsoft.com/office/drawing/2014/main" id="{4E910493-F21D-46DF-BCB7-33EF81C0F03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122493" y="2581744"/>
            <a:ext cx="3244693" cy="2430388"/>
          </a:xfrm>
          <a:prstGeom prst="rect">
            <a:avLst/>
          </a:prstGeom>
        </p:spPr>
      </p:pic>
      <p:sp>
        <p:nvSpPr>
          <p:cNvPr id="11" name="TekstSylinder 10">
            <a:extLst>
              <a:ext uri="{FF2B5EF4-FFF2-40B4-BE49-F238E27FC236}">
                <a16:creationId xmlns:a16="http://schemas.microsoft.com/office/drawing/2014/main" id="{EBBFA7C3-5216-4EF2-8065-6EECA76DE5C5}"/>
              </a:ext>
            </a:extLst>
          </p:cNvPr>
          <p:cNvSpPr txBox="1"/>
          <p:nvPr/>
        </p:nvSpPr>
        <p:spPr>
          <a:xfrm>
            <a:off x="2328056" y="5924470"/>
            <a:ext cx="1495712" cy="400110"/>
          </a:xfrm>
          <a:prstGeom prst="rect">
            <a:avLst/>
          </a:prstGeom>
          <a:noFill/>
        </p:spPr>
        <p:txBody>
          <a:bodyPr wrap="square" rtlCol="0">
            <a:spAutoFit/>
          </a:bodyPr>
          <a:lstStyle/>
          <a:p>
            <a:r>
              <a:rPr lang="nb-NO" sz="2000" dirty="0" err="1"/>
              <a:t>Archimate</a:t>
            </a:r>
            <a:endParaRPr lang="nb-NO" sz="2000" dirty="0"/>
          </a:p>
        </p:txBody>
      </p:sp>
      <p:sp>
        <p:nvSpPr>
          <p:cNvPr id="15" name="TekstSylinder 14">
            <a:extLst>
              <a:ext uri="{FF2B5EF4-FFF2-40B4-BE49-F238E27FC236}">
                <a16:creationId xmlns:a16="http://schemas.microsoft.com/office/drawing/2014/main" id="{07A832A9-3EAF-4FBA-90AB-4A1149AAD214}"/>
              </a:ext>
            </a:extLst>
          </p:cNvPr>
          <p:cNvSpPr txBox="1"/>
          <p:nvPr/>
        </p:nvSpPr>
        <p:spPr>
          <a:xfrm>
            <a:off x="11427684" y="5770582"/>
            <a:ext cx="3074129" cy="707886"/>
          </a:xfrm>
          <a:prstGeom prst="rect">
            <a:avLst/>
          </a:prstGeom>
          <a:noFill/>
        </p:spPr>
        <p:txBody>
          <a:bodyPr wrap="square" rtlCol="0">
            <a:spAutoFit/>
          </a:bodyPr>
          <a:lstStyle/>
          <a:p>
            <a:r>
              <a:rPr lang="nb-NO" sz="2000" dirty="0"/>
              <a:t>UML klassediagrammer (data)</a:t>
            </a:r>
          </a:p>
        </p:txBody>
      </p:sp>
      <p:sp>
        <p:nvSpPr>
          <p:cNvPr id="16" name="TekstSylinder 15">
            <a:extLst>
              <a:ext uri="{FF2B5EF4-FFF2-40B4-BE49-F238E27FC236}">
                <a16:creationId xmlns:a16="http://schemas.microsoft.com/office/drawing/2014/main" id="{42A35AEB-6056-4D56-B861-794E86E44F8D}"/>
              </a:ext>
            </a:extLst>
          </p:cNvPr>
          <p:cNvSpPr txBox="1"/>
          <p:nvPr/>
        </p:nvSpPr>
        <p:spPr>
          <a:xfrm>
            <a:off x="7205110" y="5762525"/>
            <a:ext cx="2376787" cy="707886"/>
          </a:xfrm>
          <a:prstGeom prst="rect">
            <a:avLst/>
          </a:prstGeom>
          <a:noFill/>
        </p:spPr>
        <p:txBody>
          <a:bodyPr wrap="square" rtlCol="0">
            <a:spAutoFit/>
          </a:bodyPr>
          <a:lstStyle/>
          <a:p>
            <a:r>
              <a:rPr lang="nb-NO" sz="2000" dirty="0"/>
              <a:t>BPMN </a:t>
            </a:r>
          </a:p>
          <a:p>
            <a:r>
              <a:rPr lang="nb-NO" sz="2000" dirty="0"/>
              <a:t>(prosess)</a:t>
            </a:r>
          </a:p>
        </p:txBody>
      </p:sp>
    </p:spTree>
    <p:extLst>
      <p:ext uri="{BB962C8B-B14F-4D97-AF65-F5344CB8AC3E}">
        <p14:creationId xmlns:p14="http://schemas.microsoft.com/office/powerpoint/2010/main" val="33388987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44B58BE2-7B90-4F8B-8AAE-A5B6C2523FBC}"/>
              </a:ext>
            </a:extLst>
          </p:cNvPr>
          <p:cNvSpPr>
            <a:spLocks noGrp="1"/>
          </p:cNvSpPr>
          <p:nvPr>
            <p:ph type="title"/>
          </p:nvPr>
        </p:nvSpPr>
        <p:spPr/>
        <p:txBody>
          <a:bodyPr>
            <a:normAutofit/>
          </a:bodyPr>
          <a:lstStyle/>
          <a:p>
            <a:r>
              <a:rPr lang="nb-NO" dirty="0"/>
              <a:t>Arbeid med oversikt over fellesløsninger</a:t>
            </a:r>
          </a:p>
        </p:txBody>
      </p:sp>
      <p:sp>
        <p:nvSpPr>
          <p:cNvPr id="7" name="TekstSylinder 6">
            <a:extLst>
              <a:ext uri="{FF2B5EF4-FFF2-40B4-BE49-F238E27FC236}">
                <a16:creationId xmlns:a16="http://schemas.microsoft.com/office/drawing/2014/main" id="{44543764-8C38-4676-9B45-4511BCF23815}"/>
              </a:ext>
            </a:extLst>
          </p:cNvPr>
          <p:cNvSpPr txBox="1"/>
          <p:nvPr/>
        </p:nvSpPr>
        <p:spPr>
          <a:xfrm>
            <a:off x="1800224" y="1371600"/>
            <a:ext cx="12944476" cy="523220"/>
          </a:xfrm>
          <a:prstGeom prst="rect">
            <a:avLst/>
          </a:prstGeom>
          <a:noFill/>
        </p:spPr>
        <p:txBody>
          <a:bodyPr wrap="square" rtlCol="0">
            <a:spAutoFit/>
          </a:bodyPr>
          <a:lstStyle/>
          <a:p>
            <a:r>
              <a:rPr lang="nb-NO" sz="2800" i="1" dirty="0"/>
              <a:t>Foreløpig løsning for oversikt og dokumentasjon (halvautomatisert)</a:t>
            </a:r>
          </a:p>
        </p:txBody>
      </p:sp>
      <p:sp>
        <p:nvSpPr>
          <p:cNvPr id="9" name="TekstSylinder 8">
            <a:extLst>
              <a:ext uri="{FF2B5EF4-FFF2-40B4-BE49-F238E27FC236}">
                <a16:creationId xmlns:a16="http://schemas.microsoft.com/office/drawing/2014/main" id="{97A51FCF-8961-4C01-A497-DE7944373C53}"/>
              </a:ext>
            </a:extLst>
          </p:cNvPr>
          <p:cNvSpPr txBox="1"/>
          <p:nvPr/>
        </p:nvSpPr>
        <p:spPr>
          <a:xfrm>
            <a:off x="6168145" y="4983116"/>
            <a:ext cx="1859757" cy="789190"/>
          </a:xfrm>
          <a:prstGeom prst="rect">
            <a:avLst/>
          </a:prstGeom>
          <a:noFill/>
        </p:spPr>
        <p:txBody>
          <a:bodyPr wrap="square" rtlCol="0">
            <a:spAutoFit/>
          </a:bodyPr>
          <a:lstStyle/>
          <a:p>
            <a:r>
              <a:rPr lang="nb-NO" dirty="0"/>
              <a:t>Sentral database</a:t>
            </a:r>
          </a:p>
        </p:txBody>
      </p:sp>
      <p:pic>
        <p:nvPicPr>
          <p:cNvPr id="13" name="Grafikk 12" descr="Database">
            <a:extLst>
              <a:ext uri="{FF2B5EF4-FFF2-40B4-BE49-F238E27FC236}">
                <a16:creationId xmlns:a16="http://schemas.microsoft.com/office/drawing/2014/main" id="{374EFE34-F689-4F0E-B3CB-5013A3BD9BD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976000" y="3575375"/>
            <a:ext cx="1533153" cy="1533153"/>
          </a:xfrm>
          <a:prstGeom prst="rect">
            <a:avLst/>
          </a:prstGeom>
        </p:spPr>
      </p:pic>
      <p:sp>
        <p:nvSpPr>
          <p:cNvPr id="14" name="TekstSylinder 13">
            <a:extLst>
              <a:ext uri="{FF2B5EF4-FFF2-40B4-BE49-F238E27FC236}">
                <a16:creationId xmlns:a16="http://schemas.microsoft.com/office/drawing/2014/main" id="{A0BE7A38-D97B-4FDB-BC88-4DA73C2412DF}"/>
              </a:ext>
            </a:extLst>
          </p:cNvPr>
          <p:cNvSpPr txBox="1"/>
          <p:nvPr/>
        </p:nvSpPr>
        <p:spPr>
          <a:xfrm>
            <a:off x="2522955" y="4842106"/>
            <a:ext cx="1859757" cy="440762"/>
          </a:xfrm>
          <a:prstGeom prst="rect">
            <a:avLst/>
          </a:prstGeom>
          <a:noFill/>
        </p:spPr>
        <p:txBody>
          <a:bodyPr wrap="square" rtlCol="0">
            <a:spAutoFit/>
          </a:bodyPr>
          <a:lstStyle/>
          <a:p>
            <a:r>
              <a:rPr lang="nb-NO" dirty="0"/>
              <a:t>Regneark</a:t>
            </a:r>
          </a:p>
        </p:txBody>
      </p:sp>
      <p:pic>
        <p:nvPicPr>
          <p:cNvPr id="18" name="Grafikk 17" descr="Brukere">
            <a:extLst>
              <a:ext uri="{FF2B5EF4-FFF2-40B4-BE49-F238E27FC236}">
                <a16:creationId xmlns:a16="http://schemas.microsoft.com/office/drawing/2014/main" id="{FFF7A921-239C-4450-B822-DE0E6407547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702718" y="2398906"/>
            <a:ext cx="914400" cy="914400"/>
          </a:xfrm>
          <a:prstGeom prst="rect">
            <a:avLst/>
          </a:prstGeom>
        </p:spPr>
      </p:pic>
      <p:pic>
        <p:nvPicPr>
          <p:cNvPr id="22" name="Grafikk 21" descr="Dokument">
            <a:extLst>
              <a:ext uri="{FF2B5EF4-FFF2-40B4-BE49-F238E27FC236}">
                <a16:creationId xmlns:a16="http://schemas.microsoft.com/office/drawing/2014/main" id="{659FC865-CE5F-48BC-A3C6-73C6D0910DC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011608" y="3670059"/>
            <a:ext cx="1214948" cy="1214948"/>
          </a:xfrm>
          <a:prstGeom prst="rect">
            <a:avLst/>
          </a:prstGeom>
        </p:spPr>
      </p:pic>
      <p:sp>
        <p:nvSpPr>
          <p:cNvPr id="24" name="TekstSylinder 23">
            <a:extLst>
              <a:ext uri="{FF2B5EF4-FFF2-40B4-BE49-F238E27FC236}">
                <a16:creationId xmlns:a16="http://schemas.microsoft.com/office/drawing/2014/main" id="{802DAB0F-97F8-4A83-9847-52678823307E}"/>
              </a:ext>
            </a:extLst>
          </p:cNvPr>
          <p:cNvSpPr txBox="1"/>
          <p:nvPr/>
        </p:nvSpPr>
        <p:spPr>
          <a:xfrm>
            <a:off x="6284936" y="3202471"/>
            <a:ext cx="1214948" cy="440762"/>
          </a:xfrm>
          <a:prstGeom prst="rect">
            <a:avLst/>
          </a:prstGeom>
          <a:noFill/>
        </p:spPr>
        <p:txBody>
          <a:bodyPr wrap="square" rtlCol="0">
            <a:spAutoFit/>
          </a:bodyPr>
          <a:lstStyle/>
          <a:p>
            <a:r>
              <a:rPr lang="nb-NO" dirty="0"/>
              <a:t>Difi</a:t>
            </a:r>
          </a:p>
        </p:txBody>
      </p:sp>
      <p:pic>
        <p:nvPicPr>
          <p:cNvPr id="27" name="Grafikk 26" descr="Pil: svak krumming">
            <a:extLst>
              <a:ext uri="{FF2B5EF4-FFF2-40B4-BE49-F238E27FC236}">
                <a16:creationId xmlns:a16="http://schemas.microsoft.com/office/drawing/2014/main" id="{71915F71-FADF-4054-B41C-95D428A5B96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405780" y="3985140"/>
            <a:ext cx="1334692" cy="914400"/>
          </a:xfrm>
          <a:prstGeom prst="rect">
            <a:avLst/>
          </a:prstGeom>
        </p:spPr>
      </p:pic>
      <p:sp>
        <p:nvSpPr>
          <p:cNvPr id="28" name="TekstSylinder 27">
            <a:extLst>
              <a:ext uri="{FF2B5EF4-FFF2-40B4-BE49-F238E27FC236}">
                <a16:creationId xmlns:a16="http://schemas.microsoft.com/office/drawing/2014/main" id="{0ED94D1A-C61C-4F3C-B70C-345ACDE20910}"/>
              </a:ext>
            </a:extLst>
          </p:cNvPr>
          <p:cNvSpPr txBox="1"/>
          <p:nvPr/>
        </p:nvSpPr>
        <p:spPr>
          <a:xfrm>
            <a:off x="9090145" y="4948844"/>
            <a:ext cx="2572179" cy="440762"/>
          </a:xfrm>
          <a:prstGeom prst="rect">
            <a:avLst/>
          </a:prstGeom>
          <a:noFill/>
        </p:spPr>
        <p:txBody>
          <a:bodyPr wrap="square" rtlCol="0">
            <a:spAutoFit/>
          </a:bodyPr>
          <a:lstStyle/>
          <a:p>
            <a:r>
              <a:rPr lang="nb-NO" dirty="0" err="1"/>
              <a:t>Markup</a:t>
            </a:r>
            <a:r>
              <a:rPr lang="nb-NO" dirty="0"/>
              <a:t> (</a:t>
            </a:r>
            <a:r>
              <a:rPr lang="nb-NO" dirty="0" err="1"/>
              <a:t>Asciidoc</a:t>
            </a:r>
            <a:r>
              <a:rPr lang="nb-NO" dirty="0"/>
              <a:t>)</a:t>
            </a:r>
          </a:p>
        </p:txBody>
      </p:sp>
      <p:pic>
        <p:nvPicPr>
          <p:cNvPr id="30" name="Grafikk 29" descr="Tabell">
            <a:extLst>
              <a:ext uri="{FF2B5EF4-FFF2-40B4-BE49-F238E27FC236}">
                <a16:creationId xmlns:a16="http://schemas.microsoft.com/office/drawing/2014/main" id="{106D7BA5-DFE9-44D5-8C90-4A52A7AD4D38}"/>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531994" y="3746294"/>
            <a:ext cx="1334693" cy="1334693"/>
          </a:xfrm>
          <a:prstGeom prst="rect">
            <a:avLst/>
          </a:prstGeom>
        </p:spPr>
      </p:pic>
      <p:pic>
        <p:nvPicPr>
          <p:cNvPr id="33" name="Picture 2" descr="GitHub Logomark">
            <a:extLst>
              <a:ext uri="{FF2B5EF4-FFF2-40B4-BE49-F238E27FC236}">
                <a16:creationId xmlns:a16="http://schemas.microsoft.com/office/drawing/2014/main" id="{CE7C2BD8-5616-4ED0-9477-F95417FADBB7}"/>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9102442" y="2338353"/>
            <a:ext cx="1118078" cy="1118078"/>
          </a:xfrm>
          <a:prstGeom prst="rect">
            <a:avLst/>
          </a:prstGeom>
          <a:noFill/>
          <a:extLst>
            <a:ext uri="{909E8E84-426E-40DD-AFC4-6F175D3DCCD1}">
              <a14:hiddenFill xmlns:a14="http://schemas.microsoft.com/office/drawing/2010/main">
                <a:solidFill>
                  <a:srgbClr val="FFFFFF"/>
                </a:solidFill>
              </a14:hiddenFill>
            </a:ext>
          </a:extLst>
        </p:spPr>
      </p:pic>
      <p:pic>
        <p:nvPicPr>
          <p:cNvPr id="34" name="Bilde 33">
            <a:extLst>
              <a:ext uri="{FF2B5EF4-FFF2-40B4-BE49-F238E27FC236}">
                <a16:creationId xmlns:a16="http://schemas.microsoft.com/office/drawing/2014/main" id="{CA4A5108-A04E-4A35-A25B-B0DAD9A3A401}"/>
              </a:ext>
            </a:extLst>
          </p:cNvPr>
          <p:cNvPicPr>
            <a:picLocks noChangeAspect="1"/>
          </p:cNvPicPr>
          <p:nvPr/>
        </p:nvPicPr>
        <p:blipFill>
          <a:blip r:embed="rId14"/>
          <a:stretch>
            <a:fillRect/>
          </a:stretch>
        </p:blipFill>
        <p:spPr>
          <a:xfrm>
            <a:off x="6152521" y="2310348"/>
            <a:ext cx="914399" cy="883919"/>
          </a:xfrm>
          <a:prstGeom prst="rect">
            <a:avLst/>
          </a:prstGeom>
        </p:spPr>
      </p:pic>
      <p:sp>
        <p:nvSpPr>
          <p:cNvPr id="35" name="TekstSylinder 34">
            <a:extLst>
              <a:ext uri="{FF2B5EF4-FFF2-40B4-BE49-F238E27FC236}">
                <a16:creationId xmlns:a16="http://schemas.microsoft.com/office/drawing/2014/main" id="{F21505B0-22FE-4F41-8AD1-D53CC2BD88E1}"/>
              </a:ext>
            </a:extLst>
          </p:cNvPr>
          <p:cNvSpPr txBox="1"/>
          <p:nvPr/>
        </p:nvSpPr>
        <p:spPr>
          <a:xfrm>
            <a:off x="2334349" y="3194267"/>
            <a:ext cx="2278860" cy="789190"/>
          </a:xfrm>
          <a:prstGeom prst="rect">
            <a:avLst/>
          </a:prstGeom>
          <a:noFill/>
        </p:spPr>
        <p:txBody>
          <a:bodyPr wrap="square" rtlCol="0">
            <a:spAutoFit/>
          </a:bodyPr>
          <a:lstStyle/>
          <a:p>
            <a:r>
              <a:rPr lang="nb-NO" dirty="0"/>
              <a:t>Forvaltere av fellesløsninger</a:t>
            </a:r>
          </a:p>
        </p:txBody>
      </p:sp>
      <p:pic>
        <p:nvPicPr>
          <p:cNvPr id="38" name="Grafikk 37" descr="Pil: svak krumming">
            <a:extLst>
              <a:ext uri="{FF2B5EF4-FFF2-40B4-BE49-F238E27FC236}">
                <a16:creationId xmlns:a16="http://schemas.microsoft.com/office/drawing/2014/main" id="{633BE8A8-1956-4AED-A34F-BC64BB3D7B2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406083" y="4011602"/>
            <a:ext cx="1334692" cy="914400"/>
          </a:xfrm>
          <a:prstGeom prst="rect">
            <a:avLst/>
          </a:prstGeom>
        </p:spPr>
      </p:pic>
      <p:pic>
        <p:nvPicPr>
          <p:cNvPr id="39" name="Grafikk 38" descr="Pil: svak krumming">
            <a:extLst>
              <a:ext uri="{FF2B5EF4-FFF2-40B4-BE49-F238E27FC236}">
                <a16:creationId xmlns:a16="http://schemas.microsoft.com/office/drawing/2014/main" id="{A1B1E48B-C301-4DFF-96EB-D1DB5E6EB54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459860" y="4078264"/>
            <a:ext cx="1334692" cy="914400"/>
          </a:xfrm>
          <a:prstGeom prst="rect">
            <a:avLst/>
          </a:prstGeom>
        </p:spPr>
      </p:pic>
      <p:sp>
        <p:nvSpPr>
          <p:cNvPr id="40" name="TekstSylinder 39">
            <a:extLst>
              <a:ext uri="{FF2B5EF4-FFF2-40B4-BE49-F238E27FC236}">
                <a16:creationId xmlns:a16="http://schemas.microsoft.com/office/drawing/2014/main" id="{FA86E660-1086-4373-BC73-D3DD4E05B7AF}"/>
              </a:ext>
            </a:extLst>
          </p:cNvPr>
          <p:cNvSpPr txBox="1"/>
          <p:nvPr/>
        </p:nvSpPr>
        <p:spPr>
          <a:xfrm>
            <a:off x="9171611" y="3264462"/>
            <a:ext cx="1214948" cy="440762"/>
          </a:xfrm>
          <a:prstGeom prst="rect">
            <a:avLst/>
          </a:prstGeom>
          <a:noFill/>
        </p:spPr>
        <p:txBody>
          <a:bodyPr wrap="square" rtlCol="0">
            <a:spAutoFit/>
          </a:bodyPr>
          <a:lstStyle/>
          <a:p>
            <a:r>
              <a:rPr lang="nb-NO" dirty="0"/>
              <a:t>GitHub</a:t>
            </a:r>
          </a:p>
        </p:txBody>
      </p:sp>
      <p:pic>
        <p:nvPicPr>
          <p:cNvPr id="44" name="Grafikk 43" descr="Tankeboble">
            <a:extLst>
              <a:ext uri="{FF2B5EF4-FFF2-40B4-BE49-F238E27FC236}">
                <a16:creationId xmlns:a16="http://schemas.microsoft.com/office/drawing/2014/main" id="{47A4AB06-DFAD-429B-B7F8-BB12698B388F}"/>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2256042" y="2435701"/>
            <a:ext cx="1488259" cy="1488259"/>
          </a:xfrm>
          <a:prstGeom prst="rect">
            <a:avLst/>
          </a:prstGeom>
        </p:spPr>
      </p:pic>
      <p:pic>
        <p:nvPicPr>
          <p:cNvPr id="46" name="Grafikk 45" descr="Pil: U-sving">
            <a:extLst>
              <a:ext uri="{FF2B5EF4-FFF2-40B4-BE49-F238E27FC236}">
                <a16:creationId xmlns:a16="http://schemas.microsoft.com/office/drawing/2014/main" id="{592434F6-4BF4-4B39-8F65-42F8D240FF41}"/>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rot="10800000">
            <a:off x="3473779" y="7145054"/>
            <a:ext cx="7537366" cy="973677"/>
          </a:xfrm>
          <a:prstGeom prst="rect">
            <a:avLst/>
          </a:prstGeom>
        </p:spPr>
      </p:pic>
      <p:pic>
        <p:nvPicPr>
          <p:cNvPr id="49" name="Grafikk 48" descr="Megafon">
            <a:extLst>
              <a:ext uri="{FF2B5EF4-FFF2-40B4-BE49-F238E27FC236}">
                <a16:creationId xmlns:a16="http://schemas.microsoft.com/office/drawing/2014/main" id="{575BE723-2F21-42EF-9525-D84D8DD7506A}"/>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12180310" y="3711055"/>
            <a:ext cx="1214947" cy="1214947"/>
          </a:xfrm>
          <a:prstGeom prst="rect">
            <a:avLst/>
          </a:prstGeom>
        </p:spPr>
      </p:pic>
      <p:sp>
        <p:nvSpPr>
          <p:cNvPr id="50" name="TekstSylinder 49">
            <a:extLst>
              <a:ext uri="{FF2B5EF4-FFF2-40B4-BE49-F238E27FC236}">
                <a16:creationId xmlns:a16="http://schemas.microsoft.com/office/drawing/2014/main" id="{C1A1A7E2-BED6-4207-9C60-D21C6E951DE2}"/>
              </a:ext>
            </a:extLst>
          </p:cNvPr>
          <p:cNvSpPr txBox="1"/>
          <p:nvPr/>
        </p:nvSpPr>
        <p:spPr>
          <a:xfrm>
            <a:off x="12128136" y="4983116"/>
            <a:ext cx="1859757" cy="789190"/>
          </a:xfrm>
          <a:prstGeom prst="rect">
            <a:avLst/>
          </a:prstGeom>
          <a:noFill/>
        </p:spPr>
        <p:txBody>
          <a:bodyPr wrap="square" rtlCol="0">
            <a:spAutoFit/>
          </a:bodyPr>
          <a:lstStyle/>
          <a:p>
            <a:r>
              <a:rPr lang="nb-NO" dirty="0"/>
              <a:t>Web-publisering</a:t>
            </a:r>
          </a:p>
        </p:txBody>
      </p:sp>
      <p:sp>
        <p:nvSpPr>
          <p:cNvPr id="51" name="TekstSylinder 50">
            <a:extLst>
              <a:ext uri="{FF2B5EF4-FFF2-40B4-BE49-F238E27FC236}">
                <a16:creationId xmlns:a16="http://schemas.microsoft.com/office/drawing/2014/main" id="{ADA0F3A1-9D42-4D11-92FF-12C8AE2B5E74}"/>
              </a:ext>
            </a:extLst>
          </p:cNvPr>
          <p:cNvSpPr txBox="1"/>
          <p:nvPr/>
        </p:nvSpPr>
        <p:spPr>
          <a:xfrm>
            <a:off x="4029437" y="7964883"/>
            <a:ext cx="7243037" cy="789190"/>
          </a:xfrm>
          <a:prstGeom prst="rect">
            <a:avLst/>
          </a:prstGeom>
          <a:noFill/>
        </p:spPr>
        <p:txBody>
          <a:bodyPr wrap="square" rtlCol="0">
            <a:spAutoFit/>
          </a:bodyPr>
          <a:lstStyle/>
          <a:p>
            <a:r>
              <a:rPr lang="nb-NO" dirty="0">
                <a:solidFill>
                  <a:schemeClr val="accent5">
                    <a:lumMod val="75000"/>
                  </a:schemeClr>
                </a:solidFill>
              </a:rPr>
              <a:t>Forvalterne kan også legge inn tilleggsinformasjon direkte på GitHub, eventuelt lenke til egne steder</a:t>
            </a:r>
          </a:p>
        </p:txBody>
      </p:sp>
      <p:pic>
        <p:nvPicPr>
          <p:cNvPr id="53" name="Grafikk 52" descr="Regelbok">
            <a:extLst>
              <a:ext uri="{FF2B5EF4-FFF2-40B4-BE49-F238E27FC236}">
                <a16:creationId xmlns:a16="http://schemas.microsoft.com/office/drawing/2014/main" id="{51294491-2108-4141-B062-ED68F887B617}"/>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2334349" y="5211083"/>
            <a:ext cx="1518312" cy="1518312"/>
          </a:xfrm>
          <a:prstGeom prst="rect">
            <a:avLst/>
          </a:prstGeom>
        </p:spPr>
      </p:pic>
      <p:sp>
        <p:nvSpPr>
          <p:cNvPr id="55" name="TekstSylinder 54">
            <a:extLst>
              <a:ext uri="{FF2B5EF4-FFF2-40B4-BE49-F238E27FC236}">
                <a16:creationId xmlns:a16="http://schemas.microsoft.com/office/drawing/2014/main" id="{250AF627-7814-48FC-ACFC-44FFBC07B4A7}"/>
              </a:ext>
            </a:extLst>
          </p:cNvPr>
          <p:cNvSpPr txBox="1"/>
          <p:nvPr/>
        </p:nvSpPr>
        <p:spPr>
          <a:xfrm>
            <a:off x="2546023" y="6545954"/>
            <a:ext cx="1859757" cy="440762"/>
          </a:xfrm>
          <a:prstGeom prst="rect">
            <a:avLst/>
          </a:prstGeom>
          <a:noFill/>
        </p:spPr>
        <p:txBody>
          <a:bodyPr wrap="square" rtlCol="0">
            <a:spAutoFit/>
          </a:bodyPr>
          <a:lstStyle/>
          <a:p>
            <a:r>
              <a:rPr lang="nb-NO" dirty="0"/>
              <a:t>Modeller</a:t>
            </a:r>
          </a:p>
        </p:txBody>
      </p:sp>
      <p:pic>
        <p:nvPicPr>
          <p:cNvPr id="64" name="Grafikk 63" descr="Smal pil: svak krumming">
            <a:extLst>
              <a:ext uri="{FF2B5EF4-FFF2-40B4-BE49-F238E27FC236}">
                <a16:creationId xmlns:a16="http://schemas.microsoft.com/office/drawing/2014/main" id="{B1E2F8F1-997D-4A9A-83E1-9C9CCE39AA69}"/>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4457704" y="5832985"/>
            <a:ext cx="4079322" cy="914400"/>
          </a:xfrm>
          <a:prstGeom prst="rect">
            <a:avLst/>
          </a:prstGeom>
        </p:spPr>
      </p:pic>
      <p:sp>
        <p:nvSpPr>
          <p:cNvPr id="65" name="TekstSylinder 64">
            <a:extLst>
              <a:ext uri="{FF2B5EF4-FFF2-40B4-BE49-F238E27FC236}">
                <a16:creationId xmlns:a16="http://schemas.microsoft.com/office/drawing/2014/main" id="{5288A804-7206-4F48-B58C-9408D6CFFACB}"/>
              </a:ext>
            </a:extLst>
          </p:cNvPr>
          <p:cNvSpPr txBox="1"/>
          <p:nvPr/>
        </p:nvSpPr>
        <p:spPr>
          <a:xfrm>
            <a:off x="9105705" y="5359091"/>
            <a:ext cx="2742929" cy="2182905"/>
          </a:xfrm>
          <a:prstGeom prst="rect">
            <a:avLst/>
          </a:prstGeom>
          <a:noFill/>
        </p:spPr>
        <p:txBody>
          <a:bodyPr wrap="square" rtlCol="0">
            <a:spAutoFit/>
          </a:bodyPr>
          <a:lstStyle/>
          <a:p>
            <a:r>
              <a:rPr lang="nb-NO" dirty="0"/>
              <a:t>og </a:t>
            </a:r>
          </a:p>
          <a:p>
            <a:r>
              <a:rPr lang="nb-NO" dirty="0"/>
              <a:t>standard </a:t>
            </a:r>
            <a:r>
              <a:rPr lang="nb-NO" dirty="0" err="1"/>
              <a:t>utveklsingsformater</a:t>
            </a:r>
            <a:r>
              <a:rPr lang="nb-NO" dirty="0"/>
              <a:t> for modeller (</a:t>
            </a:r>
            <a:r>
              <a:rPr lang="nb-NO" dirty="0" err="1"/>
              <a:t>Arcimate</a:t>
            </a:r>
            <a:r>
              <a:rPr lang="nb-NO" dirty="0"/>
              <a:t>, BPMN, UML)</a:t>
            </a:r>
          </a:p>
        </p:txBody>
      </p:sp>
    </p:spTree>
    <p:extLst>
      <p:ext uri="{BB962C8B-B14F-4D97-AF65-F5344CB8AC3E}">
        <p14:creationId xmlns:p14="http://schemas.microsoft.com/office/powerpoint/2010/main" val="4196672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53"/>
                                        </p:tgtEl>
                                        <p:attrNameLst>
                                          <p:attrName>style.visibility</p:attrName>
                                        </p:attrNameLst>
                                      </p:cBhvr>
                                      <p:to>
                                        <p:strVal val="visible"/>
                                      </p:to>
                                    </p:set>
                                    <p:anim calcmode="lin" valueType="num">
                                      <p:cBhvr>
                                        <p:cTn id="7" dur="1000" fill="hold"/>
                                        <p:tgtEl>
                                          <p:spTgt spid="53"/>
                                        </p:tgtEl>
                                        <p:attrNameLst>
                                          <p:attrName>ppt_w</p:attrName>
                                        </p:attrNameLst>
                                      </p:cBhvr>
                                      <p:tavLst>
                                        <p:tav tm="0">
                                          <p:val>
                                            <p:fltVal val="0"/>
                                          </p:val>
                                        </p:tav>
                                        <p:tav tm="100000">
                                          <p:val>
                                            <p:strVal val="#ppt_w"/>
                                          </p:val>
                                        </p:tav>
                                      </p:tavLst>
                                    </p:anim>
                                    <p:anim calcmode="lin" valueType="num">
                                      <p:cBhvr>
                                        <p:cTn id="8" dur="1000" fill="hold"/>
                                        <p:tgtEl>
                                          <p:spTgt spid="53"/>
                                        </p:tgtEl>
                                        <p:attrNameLst>
                                          <p:attrName>ppt_h</p:attrName>
                                        </p:attrNameLst>
                                      </p:cBhvr>
                                      <p:tavLst>
                                        <p:tav tm="0">
                                          <p:val>
                                            <p:fltVal val="0"/>
                                          </p:val>
                                        </p:tav>
                                        <p:tav tm="100000">
                                          <p:val>
                                            <p:strVal val="#ppt_h"/>
                                          </p:val>
                                        </p:tav>
                                      </p:tavLst>
                                    </p:anim>
                                    <p:anim calcmode="lin" valueType="num">
                                      <p:cBhvr>
                                        <p:cTn id="9" dur="1000" fill="hold"/>
                                        <p:tgtEl>
                                          <p:spTgt spid="53"/>
                                        </p:tgtEl>
                                        <p:attrNameLst>
                                          <p:attrName>style.rotation</p:attrName>
                                        </p:attrNameLst>
                                      </p:cBhvr>
                                      <p:tavLst>
                                        <p:tav tm="0">
                                          <p:val>
                                            <p:fltVal val="90"/>
                                          </p:val>
                                        </p:tav>
                                        <p:tav tm="100000">
                                          <p:val>
                                            <p:fltVal val="0"/>
                                          </p:val>
                                        </p:tav>
                                      </p:tavLst>
                                    </p:anim>
                                    <p:animEffect transition="in" filter="fade">
                                      <p:cBhvr>
                                        <p:cTn id="10" dur="1000"/>
                                        <p:tgtEl>
                                          <p:spTgt spid="53"/>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55"/>
                                        </p:tgtEl>
                                        <p:attrNameLst>
                                          <p:attrName>style.visibility</p:attrName>
                                        </p:attrNameLst>
                                      </p:cBhvr>
                                      <p:to>
                                        <p:strVal val="visible"/>
                                      </p:to>
                                    </p:set>
                                    <p:anim calcmode="lin" valueType="num">
                                      <p:cBhvr>
                                        <p:cTn id="13" dur="1000" fill="hold"/>
                                        <p:tgtEl>
                                          <p:spTgt spid="55"/>
                                        </p:tgtEl>
                                        <p:attrNameLst>
                                          <p:attrName>ppt_w</p:attrName>
                                        </p:attrNameLst>
                                      </p:cBhvr>
                                      <p:tavLst>
                                        <p:tav tm="0">
                                          <p:val>
                                            <p:fltVal val="0"/>
                                          </p:val>
                                        </p:tav>
                                        <p:tav tm="100000">
                                          <p:val>
                                            <p:strVal val="#ppt_w"/>
                                          </p:val>
                                        </p:tav>
                                      </p:tavLst>
                                    </p:anim>
                                    <p:anim calcmode="lin" valueType="num">
                                      <p:cBhvr>
                                        <p:cTn id="14" dur="1000" fill="hold"/>
                                        <p:tgtEl>
                                          <p:spTgt spid="55"/>
                                        </p:tgtEl>
                                        <p:attrNameLst>
                                          <p:attrName>ppt_h</p:attrName>
                                        </p:attrNameLst>
                                      </p:cBhvr>
                                      <p:tavLst>
                                        <p:tav tm="0">
                                          <p:val>
                                            <p:fltVal val="0"/>
                                          </p:val>
                                        </p:tav>
                                        <p:tav tm="100000">
                                          <p:val>
                                            <p:strVal val="#ppt_h"/>
                                          </p:val>
                                        </p:tav>
                                      </p:tavLst>
                                    </p:anim>
                                    <p:anim calcmode="lin" valueType="num">
                                      <p:cBhvr>
                                        <p:cTn id="15" dur="1000" fill="hold"/>
                                        <p:tgtEl>
                                          <p:spTgt spid="55"/>
                                        </p:tgtEl>
                                        <p:attrNameLst>
                                          <p:attrName>style.rotation</p:attrName>
                                        </p:attrNameLst>
                                      </p:cBhvr>
                                      <p:tavLst>
                                        <p:tav tm="0">
                                          <p:val>
                                            <p:fltVal val="90"/>
                                          </p:val>
                                        </p:tav>
                                        <p:tav tm="100000">
                                          <p:val>
                                            <p:fltVal val="0"/>
                                          </p:val>
                                        </p:tav>
                                      </p:tavLst>
                                    </p:anim>
                                    <p:animEffect transition="in" filter="fade">
                                      <p:cBhvr>
                                        <p:cTn id="16" dur="1000"/>
                                        <p:tgtEl>
                                          <p:spTgt spid="55"/>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nodeType="clickEffect">
                                  <p:stCondLst>
                                    <p:cond delay="0"/>
                                  </p:stCondLst>
                                  <p:childTnLst>
                                    <p:set>
                                      <p:cBhvr>
                                        <p:cTn id="20" dur="1" fill="hold">
                                          <p:stCondLst>
                                            <p:cond delay="0"/>
                                          </p:stCondLst>
                                        </p:cTn>
                                        <p:tgtEl>
                                          <p:spTgt spid="64"/>
                                        </p:tgtEl>
                                        <p:attrNameLst>
                                          <p:attrName>style.visibility</p:attrName>
                                        </p:attrNameLst>
                                      </p:cBhvr>
                                      <p:to>
                                        <p:strVal val="visible"/>
                                      </p:to>
                                    </p:set>
                                    <p:animEffect transition="in" filter="wipe(down)">
                                      <p:cBhvr>
                                        <p:cTn id="21" dur="500"/>
                                        <p:tgtEl>
                                          <p:spTgt spid="64"/>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65"/>
                                        </p:tgtEl>
                                        <p:attrNameLst>
                                          <p:attrName>style.visibility</p:attrName>
                                        </p:attrNameLst>
                                      </p:cBhvr>
                                      <p:to>
                                        <p:strVal val="visible"/>
                                      </p:to>
                                    </p:set>
                                    <p:animEffect transition="in" filter="wipe(down)">
                                      <p:cBhvr>
                                        <p:cTn id="24" dur="500"/>
                                        <p:tgtEl>
                                          <p:spTgt spid="65"/>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nodeType="clickEffect">
                                  <p:stCondLst>
                                    <p:cond delay="0"/>
                                  </p:stCondLst>
                                  <p:childTnLst>
                                    <p:set>
                                      <p:cBhvr>
                                        <p:cTn id="28" dur="1" fill="hold">
                                          <p:stCondLst>
                                            <p:cond delay="0"/>
                                          </p:stCondLst>
                                        </p:cTn>
                                        <p:tgtEl>
                                          <p:spTgt spid="46"/>
                                        </p:tgtEl>
                                        <p:attrNameLst>
                                          <p:attrName>style.visibility</p:attrName>
                                        </p:attrNameLst>
                                      </p:cBhvr>
                                      <p:to>
                                        <p:strVal val="visible"/>
                                      </p:to>
                                    </p:set>
                                    <p:animEffect transition="in" filter="wipe(down)">
                                      <p:cBhvr>
                                        <p:cTn id="29" dur="500"/>
                                        <p:tgtEl>
                                          <p:spTgt spid="46"/>
                                        </p:tgtEl>
                                      </p:cBhvr>
                                    </p:animEffect>
                                  </p:childTnLst>
                                </p:cTn>
                              </p:par>
                              <p:par>
                                <p:cTn id="30" presetID="22" presetClass="entr" presetSubtype="4" fill="hold" grpId="0" nodeType="withEffect">
                                  <p:stCondLst>
                                    <p:cond delay="0"/>
                                  </p:stCondLst>
                                  <p:childTnLst>
                                    <p:set>
                                      <p:cBhvr>
                                        <p:cTn id="31" dur="1" fill="hold">
                                          <p:stCondLst>
                                            <p:cond delay="0"/>
                                          </p:stCondLst>
                                        </p:cTn>
                                        <p:tgtEl>
                                          <p:spTgt spid="51"/>
                                        </p:tgtEl>
                                        <p:attrNameLst>
                                          <p:attrName>style.visibility</p:attrName>
                                        </p:attrNameLst>
                                      </p:cBhvr>
                                      <p:to>
                                        <p:strVal val="visible"/>
                                      </p:to>
                                    </p:set>
                                    <p:animEffect transition="in" filter="wipe(down)">
                                      <p:cBhvr>
                                        <p:cTn id="32"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P spid="55" grpId="0"/>
      <p:bldP spid="6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F170D3D0-EFF8-4CB3-A237-D89B97A48D8D}"/>
              </a:ext>
            </a:extLst>
          </p:cNvPr>
          <p:cNvSpPr>
            <a:spLocks noGrp="1"/>
          </p:cNvSpPr>
          <p:nvPr>
            <p:ph type="title"/>
          </p:nvPr>
        </p:nvSpPr>
        <p:spPr/>
        <p:txBody>
          <a:bodyPr/>
          <a:lstStyle/>
          <a:p>
            <a:r>
              <a:rPr lang="nb-NO" dirty="0"/>
              <a:t>Toppen av isfjellet?</a:t>
            </a:r>
          </a:p>
        </p:txBody>
      </p:sp>
      <p:pic>
        <p:nvPicPr>
          <p:cNvPr id="1026" name="Picture 2">
            <a:extLst>
              <a:ext uri="{FF2B5EF4-FFF2-40B4-BE49-F238E27FC236}">
                <a16:creationId xmlns:a16="http://schemas.microsoft.com/office/drawing/2014/main" id="{267B3308-1699-4848-8104-44816AA7E27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57630" y="1361527"/>
            <a:ext cx="11036988" cy="661788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Bilderesultat for iceberg">
            <a:extLst>
              <a:ext uri="{FF2B5EF4-FFF2-40B4-BE49-F238E27FC236}">
                <a16:creationId xmlns:a16="http://schemas.microsoft.com/office/drawing/2014/main" id="{5062F955-D176-4323-8062-6FDB6CFD6AB0}"/>
              </a:ext>
            </a:extLst>
          </p:cNvPr>
          <p:cNvPicPr>
            <a:picLocks noChangeAspect="1" noChangeArrowheads="1"/>
          </p:cNvPicPr>
          <p:nvPr/>
        </p:nvPicPr>
        <p:blipFill>
          <a:blip r:embed="rId4">
            <a:alphaModFix amt="72000"/>
            <a:extLst>
              <a:ext uri="{28A0092B-C50C-407E-A947-70E740481C1C}">
                <a14:useLocalDpi xmlns:a14="http://schemas.microsoft.com/office/drawing/2010/main" val="0"/>
              </a:ext>
            </a:extLst>
          </a:blip>
          <a:srcRect/>
          <a:stretch>
            <a:fillRect/>
          </a:stretch>
        </p:blipFill>
        <p:spPr bwMode="auto">
          <a:xfrm>
            <a:off x="1800225" y="1524906"/>
            <a:ext cx="12230568" cy="62911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7445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animEffect transition="in" filter="randombar(horizontal)">
                                      <p:cBhvr>
                                        <p:cTn id="7" dur="50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0295B8D9-0314-4454-B2E2-238F51575E89}"/>
              </a:ext>
            </a:extLst>
          </p:cNvPr>
          <p:cNvSpPr>
            <a:spLocks noGrp="1"/>
          </p:cNvSpPr>
          <p:nvPr>
            <p:ph type="title"/>
          </p:nvPr>
        </p:nvSpPr>
        <p:spPr/>
        <p:txBody>
          <a:bodyPr/>
          <a:lstStyle/>
          <a:p>
            <a:r>
              <a:rPr lang="nb-NO" dirty="0"/>
              <a:t>Mal for informasjon om fellesløsning</a:t>
            </a:r>
          </a:p>
        </p:txBody>
      </p:sp>
      <p:pic>
        <p:nvPicPr>
          <p:cNvPr id="5" name="Bilde 4">
            <a:extLst>
              <a:ext uri="{FF2B5EF4-FFF2-40B4-BE49-F238E27FC236}">
                <a16:creationId xmlns:a16="http://schemas.microsoft.com/office/drawing/2014/main" id="{1E8F4347-C978-4A48-AEF9-606DE8A86ECB}"/>
              </a:ext>
            </a:extLst>
          </p:cNvPr>
          <p:cNvPicPr>
            <a:picLocks noChangeAspect="1"/>
          </p:cNvPicPr>
          <p:nvPr/>
        </p:nvPicPr>
        <p:blipFill>
          <a:blip r:embed="rId3"/>
          <a:stretch>
            <a:fillRect/>
          </a:stretch>
        </p:blipFill>
        <p:spPr>
          <a:xfrm>
            <a:off x="1800225" y="1191089"/>
            <a:ext cx="10938108" cy="8084112"/>
          </a:xfrm>
          <a:prstGeom prst="rect">
            <a:avLst/>
          </a:prstGeom>
        </p:spPr>
      </p:pic>
      <p:pic>
        <p:nvPicPr>
          <p:cNvPr id="6" name="Picture 2" descr="Bilderesultat for veiarbeid">
            <a:extLst>
              <a:ext uri="{FF2B5EF4-FFF2-40B4-BE49-F238E27FC236}">
                <a16:creationId xmlns:a16="http://schemas.microsoft.com/office/drawing/2014/main" id="{BC2B58E8-B2CF-4AD7-9683-EA8F1F85447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216992" y="272378"/>
            <a:ext cx="1237196" cy="10825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39842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CBED1996-4908-402F-9CF9-D5A763120E69}"/>
              </a:ext>
            </a:extLst>
          </p:cNvPr>
          <p:cNvSpPr>
            <a:spLocks noGrp="1"/>
          </p:cNvSpPr>
          <p:nvPr>
            <p:ph type="title"/>
          </p:nvPr>
        </p:nvSpPr>
        <p:spPr>
          <a:xfrm>
            <a:off x="1800225" y="467404"/>
            <a:ext cx="12887325" cy="692497"/>
          </a:xfrm>
        </p:spPr>
        <p:txBody>
          <a:bodyPr>
            <a:normAutofit fontScale="90000"/>
          </a:bodyPr>
          <a:lstStyle/>
          <a:p>
            <a:r>
              <a:rPr lang="nb-NO" dirty="0"/>
              <a:t>Referansearkitekturer for informasjonsutveksling</a:t>
            </a:r>
          </a:p>
        </p:txBody>
      </p:sp>
      <p:pic>
        <p:nvPicPr>
          <p:cNvPr id="6" name="Bilde 5">
            <a:extLst>
              <a:ext uri="{FF2B5EF4-FFF2-40B4-BE49-F238E27FC236}">
                <a16:creationId xmlns:a16="http://schemas.microsoft.com/office/drawing/2014/main" id="{B38F416E-7728-4E42-9922-672FBFA0342B}"/>
              </a:ext>
            </a:extLst>
          </p:cNvPr>
          <p:cNvPicPr>
            <a:picLocks noChangeAspect="1"/>
          </p:cNvPicPr>
          <p:nvPr/>
        </p:nvPicPr>
        <p:blipFill>
          <a:blip r:embed="rId3"/>
          <a:stretch>
            <a:fillRect/>
          </a:stretch>
        </p:blipFill>
        <p:spPr>
          <a:xfrm>
            <a:off x="5372859" y="1126779"/>
            <a:ext cx="3594924" cy="1813952"/>
          </a:xfrm>
          <a:prstGeom prst="rect">
            <a:avLst/>
          </a:prstGeom>
        </p:spPr>
      </p:pic>
      <p:pic>
        <p:nvPicPr>
          <p:cNvPr id="8" name="Bilde 7">
            <a:extLst>
              <a:ext uri="{FF2B5EF4-FFF2-40B4-BE49-F238E27FC236}">
                <a16:creationId xmlns:a16="http://schemas.microsoft.com/office/drawing/2014/main" id="{FD6C2022-4816-4E87-8E3F-46B4AB8153DD}"/>
              </a:ext>
            </a:extLst>
          </p:cNvPr>
          <p:cNvPicPr>
            <a:picLocks noChangeAspect="1"/>
          </p:cNvPicPr>
          <p:nvPr/>
        </p:nvPicPr>
        <p:blipFill>
          <a:blip r:embed="rId4"/>
          <a:stretch>
            <a:fillRect/>
          </a:stretch>
        </p:blipFill>
        <p:spPr>
          <a:xfrm>
            <a:off x="1566863" y="4875543"/>
            <a:ext cx="11506200" cy="4076700"/>
          </a:xfrm>
          <a:prstGeom prst="rect">
            <a:avLst/>
          </a:prstGeom>
        </p:spPr>
      </p:pic>
      <p:pic>
        <p:nvPicPr>
          <p:cNvPr id="9" name="Bilde 8">
            <a:extLst>
              <a:ext uri="{FF2B5EF4-FFF2-40B4-BE49-F238E27FC236}">
                <a16:creationId xmlns:a16="http://schemas.microsoft.com/office/drawing/2014/main" id="{C1B8899B-C7B9-4E92-A955-8EDFFE56B4F5}"/>
              </a:ext>
            </a:extLst>
          </p:cNvPr>
          <p:cNvPicPr>
            <a:picLocks noChangeAspect="1"/>
          </p:cNvPicPr>
          <p:nvPr/>
        </p:nvPicPr>
        <p:blipFill>
          <a:blip r:embed="rId5"/>
          <a:stretch>
            <a:fillRect/>
          </a:stretch>
        </p:blipFill>
        <p:spPr>
          <a:xfrm>
            <a:off x="9294521" y="2055784"/>
            <a:ext cx="3528512" cy="1769893"/>
          </a:xfrm>
          <a:prstGeom prst="rect">
            <a:avLst/>
          </a:prstGeom>
        </p:spPr>
      </p:pic>
      <p:pic>
        <p:nvPicPr>
          <p:cNvPr id="10" name="Bilde 9">
            <a:extLst>
              <a:ext uri="{FF2B5EF4-FFF2-40B4-BE49-F238E27FC236}">
                <a16:creationId xmlns:a16="http://schemas.microsoft.com/office/drawing/2014/main" id="{F1DEF458-E91E-407A-9298-270FF9E489F0}"/>
              </a:ext>
            </a:extLst>
          </p:cNvPr>
          <p:cNvPicPr>
            <a:picLocks noChangeAspect="1"/>
          </p:cNvPicPr>
          <p:nvPr/>
        </p:nvPicPr>
        <p:blipFill>
          <a:blip r:embed="rId6"/>
          <a:stretch>
            <a:fillRect/>
          </a:stretch>
        </p:blipFill>
        <p:spPr>
          <a:xfrm>
            <a:off x="1672998" y="1163310"/>
            <a:ext cx="3572634" cy="2882980"/>
          </a:xfrm>
          <a:prstGeom prst="rect">
            <a:avLst/>
          </a:prstGeom>
        </p:spPr>
      </p:pic>
      <p:pic>
        <p:nvPicPr>
          <p:cNvPr id="11" name="Bilde 10">
            <a:extLst>
              <a:ext uri="{FF2B5EF4-FFF2-40B4-BE49-F238E27FC236}">
                <a16:creationId xmlns:a16="http://schemas.microsoft.com/office/drawing/2014/main" id="{400812DE-901B-4EA6-9BC6-EFE895752974}"/>
              </a:ext>
            </a:extLst>
          </p:cNvPr>
          <p:cNvPicPr>
            <a:picLocks noChangeAspect="1"/>
          </p:cNvPicPr>
          <p:nvPr/>
        </p:nvPicPr>
        <p:blipFill>
          <a:blip r:embed="rId7"/>
          <a:stretch>
            <a:fillRect/>
          </a:stretch>
        </p:blipFill>
        <p:spPr>
          <a:xfrm>
            <a:off x="5377938" y="2940731"/>
            <a:ext cx="3591724" cy="1133638"/>
          </a:xfrm>
          <a:prstGeom prst="rect">
            <a:avLst/>
          </a:prstGeom>
        </p:spPr>
      </p:pic>
      <p:pic>
        <p:nvPicPr>
          <p:cNvPr id="12" name="Bilde 11">
            <a:extLst>
              <a:ext uri="{FF2B5EF4-FFF2-40B4-BE49-F238E27FC236}">
                <a16:creationId xmlns:a16="http://schemas.microsoft.com/office/drawing/2014/main" id="{08265A6E-704D-4A2E-8AFE-2A32EBA7F81C}"/>
              </a:ext>
            </a:extLst>
          </p:cNvPr>
          <p:cNvPicPr>
            <a:picLocks noChangeAspect="1"/>
          </p:cNvPicPr>
          <p:nvPr/>
        </p:nvPicPr>
        <p:blipFill>
          <a:blip r:embed="rId8"/>
          <a:stretch>
            <a:fillRect/>
          </a:stretch>
        </p:blipFill>
        <p:spPr>
          <a:xfrm>
            <a:off x="9294521" y="1207527"/>
            <a:ext cx="3528512" cy="644632"/>
          </a:xfrm>
          <a:prstGeom prst="rect">
            <a:avLst/>
          </a:prstGeom>
        </p:spPr>
      </p:pic>
      <p:sp>
        <p:nvSpPr>
          <p:cNvPr id="15" name="Rektangel: avrundede hjørner 14">
            <a:extLst>
              <a:ext uri="{FF2B5EF4-FFF2-40B4-BE49-F238E27FC236}">
                <a16:creationId xmlns:a16="http://schemas.microsoft.com/office/drawing/2014/main" id="{DE63ED3F-8CAC-4D42-BB26-12C4A819C0DF}"/>
              </a:ext>
            </a:extLst>
          </p:cNvPr>
          <p:cNvSpPr/>
          <p:nvPr/>
        </p:nvSpPr>
        <p:spPr>
          <a:xfrm>
            <a:off x="1800224" y="4165128"/>
            <a:ext cx="13287375" cy="4571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0" name="TekstSylinder 19">
            <a:extLst>
              <a:ext uri="{FF2B5EF4-FFF2-40B4-BE49-F238E27FC236}">
                <a16:creationId xmlns:a16="http://schemas.microsoft.com/office/drawing/2014/main" id="{9081D34E-8DF1-46B5-ABFA-7F70E75DBE81}"/>
              </a:ext>
            </a:extLst>
          </p:cNvPr>
          <p:cNvSpPr txBox="1"/>
          <p:nvPr/>
        </p:nvSpPr>
        <p:spPr>
          <a:xfrm>
            <a:off x="12913519" y="3766532"/>
            <a:ext cx="2143125" cy="440762"/>
          </a:xfrm>
          <a:prstGeom prst="rect">
            <a:avLst/>
          </a:prstGeom>
          <a:noFill/>
        </p:spPr>
        <p:txBody>
          <a:bodyPr wrap="square" rtlCol="0">
            <a:spAutoFit/>
          </a:bodyPr>
          <a:lstStyle/>
          <a:p>
            <a:r>
              <a:rPr lang="nb-NO" dirty="0"/>
              <a:t>Brukstilfeller</a:t>
            </a:r>
          </a:p>
        </p:txBody>
      </p:sp>
      <p:sp>
        <p:nvSpPr>
          <p:cNvPr id="21" name="TekstSylinder 20">
            <a:extLst>
              <a:ext uri="{FF2B5EF4-FFF2-40B4-BE49-F238E27FC236}">
                <a16:creationId xmlns:a16="http://schemas.microsoft.com/office/drawing/2014/main" id="{46B5BC32-015D-4809-AD40-AB8B41E876D4}"/>
              </a:ext>
            </a:extLst>
          </p:cNvPr>
          <p:cNvSpPr txBox="1"/>
          <p:nvPr/>
        </p:nvSpPr>
        <p:spPr>
          <a:xfrm>
            <a:off x="12444413" y="4210847"/>
            <a:ext cx="3081338" cy="440762"/>
          </a:xfrm>
          <a:prstGeom prst="rect">
            <a:avLst/>
          </a:prstGeom>
          <a:noFill/>
        </p:spPr>
        <p:txBody>
          <a:bodyPr wrap="square" rtlCol="0">
            <a:spAutoFit/>
          </a:bodyPr>
          <a:lstStyle/>
          <a:p>
            <a:r>
              <a:rPr lang="nb-NO" dirty="0"/>
              <a:t>Referansearkitekturer</a:t>
            </a:r>
          </a:p>
        </p:txBody>
      </p:sp>
      <p:pic>
        <p:nvPicPr>
          <p:cNvPr id="23" name="Grafikk 22" descr="Pil: roter mot høyre">
            <a:extLst>
              <a:ext uri="{FF2B5EF4-FFF2-40B4-BE49-F238E27FC236}">
                <a16:creationId xmlns:a16="http://schemas.microsoft.com/office/drawing/2014/main" id="{7C17D4FC-DE5B-49E0-958F-81AA711B09E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rot="3980131">
            <a:off x="4803909" y="4140151"/>
            <a:ext cx="914400" cy="914400"/>
          </a:xfrm>
          <a:prstGeom prst="rect">
            <a:avLst/>
          </a:prstGeom>
        </p:spPr>
      </p:pic>
      <p:pic>
        <p:nvPicPr>
          <p:cNvPr id="27" name="Grafikk 26" descr="Pil: roter mot venstre">
            <a:extLst>
              <a:ext uri="{FF2B5EF4-FFF2-40B4-BE49-F238E27FC236}">
                <a16:creationId xmlns:a16="http://schemas.microsoft.com/office/drawing/2014/main" id="{8E652474-AEB2-4C73-8CDE-4F5D21C25D3F}"/>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rot="18508512">
            <a:off x="8732288" y="4140151"/>
            <a:ext cx="914400" cy="914400"/>
          </a:xfrm>
          <a:prstGeom prst="rect">
            <a:avLst/>
          </a:prstGeom>
        </p:spPr>
      </p:pic>
      <p:pic>
        <p:nvPicPr>
          <p:cNvPr id="14" name="Picture 2" descr="GitHub Logomark">
            <a:extLst>
              <a:ext uri="{FF2B5EF4-FFF2-40B4-BE49-F238E27FC236}">
                <a16:creationId xmlns:a16="http://schemas.microsoft.com/office/drawing/2014/main" id="{5B7EEC55-C0A0-43F9-A07B-2065B8BC92E1}"/>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4300461" y="1454813"/>
            <a:ext cx="1118078" cy="111807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Bilderesultat for veiarbeid">
            <a:extLst>
              <a:ext uri="{FF2B5EF4-FFF2-40B4-BE49-F238E27FC236}">
                <a16:creationId xmlns:a16="http://schemas.microsoft.com/office/drawing/2014/main" id="{7CE6A6E1-0F87-4263-A322-7769ABB04D38}"/>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4288555" y="296703"/>
            <a:ext cx="1237196" cy="10825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33237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B888B6B7-C478-482C-87D3-19C499070958}"/>
              </a:ext>
            </a:extLst>
          </p:cNvPr>
          <p:cNvSpPr>
            <a:spLocks noGrp="1"/>
          </p:cNvSpPr>
          <p:nvPr>
            <p:ph type="title"/>
          </p:nvPr>
        </p:nvSpPr>
        <p:spPr/>
        <p:txBody>
          <a:bodyPr/>
          <a:lstStyle/>
          <a:p>
            <a:r>
              <a:rPr lang="nb-NO" dirty="0"/>
              <a:t>Spesialiserte arkitekturverktøy</a:t>
            </a:r>
          </a:p>
        </p:txBody>
      </p:sp>
      <p:pic>
        <p:nvPicPr>
          <p:cNvPr id="4" name="Bilde 3">
            <a:extLst>
              <a:ext uri="{FF2B5EF4-FFF2-40B4-BE49-F238E27FC236}">
                <a16:creationId xmlns:a16="http://schemas.microsoft.com/office/drawing/2014/main" id="{A7265B19-EE48-4040-A958-261B5E76A385}"/>
              </a:ext>
            </a:extLst>
          </p:cNvPr>
          <p:cNvPicPr>
            <a:picLocks noChangeAspect="1"/>
          </p:cNvPicPr>
          <p:nvPr/>
        </p:nvPicPr>
        <p:blipFill>
          <a:blip r:embed="rId3"/>
          <a:stretch>
            <a:fillRect/>
          </a:stretch>
        </p:blipFill>
        <p:spPr>
          <a:xfrm>
            <a:off x="1800225" y="1511028"/>
            <a:ext cx="4193382" cy="5989485"/>
          </a:xfrm>
          <a:prstGeom prst="rect">
            <a:avLst/>
          </a:prstGeom>
        </p:spPr>
      </p:pic>
      <p:sp>
        <p:nvSpPr>
          <p:cNvPr id="5" name="TekstSylinder 4">
            <a:extLst>
              <a:ext uri="{FF2B5EF4-FFF2-40B4-BE49-F238E27FC236}">
                <a16:creationId xmlns:a16="http://schemas.microsoft.com/office/drawing/2014/main" id="{A2768617-FC94-4645-AA70-A84C5DF57CBF}"/>
              </a:ext>
            </a:extLst>
          </p:cNvPr>
          <p:cNvSpPr txBox="1"/>
          <p:nvPr/>
        </p:nvSpPr>
        <p:spPr>
          <a:xfrm>
            <a:off x="1664494" y="7584526"/>
            <a:ext cx="4729163" cy="789190"/>
          </a:xfrm>
          <a:prstGeom prst="rect">
            <a:avLst/>
          </a:prstGeom>
          <a:noFill/>
        </p:spPr>
        <p:txBody>
          <a:bodyPr wrap="square" rtlCol="0">
            <a:spAutoFit/>
          </a:bodyPr>
          <a:lstStyle/>
          <a:p>
            <a:r>
              <a:rPr lang="nb-NO" dirty="0">
                <a:hlinkClick r:id="rId4"/>
              </a:rPr>
              <a:t>https://issuu.com/pragmatic-ea/docs/ea_tools_-_proof</a:t>
            </a:r>
            <a:r>
              <a:rPr lang="nb-NO" dirty="0"/>
              <a:t> </a:t>
            </a:r>
          </a:p>
        </p:txBody>
      </p:sp>
      <p:pic>
        <p:nvPicPr>
          <p:cNvPr id="6" name="Bilde 5">
            <a:extLst>
              <a:ext uri="{FF2B5EF4-FFF2-40B4-BE49-F238E27FC236}">
                <a16:creationId xmlns:a16="http://schemas.microsoft.com/office/drawing/2014/main" id="{C04F1567-6EF2-4C31-8596-EA972C35E52E}"/>
              </a:ext>
            </a:extLst>
          </p:cNvPr>
          <p:cNvPicPr/>
          <p:nvPr/>
        </p:nvPicPr>
        <p:blipFill>
          <a:blip r:embed="rId5"/>
          <a:stretch>
            <a:fillRect/>
          </a:stretch>
        </p:blipFill>
        <p:spPr>
          <a:xfrm>
            <a:off x="7109619" y="1297139"/>
            <a:ext cx="6119813" cy="3208632"/>
          </a:xfrm>
          <a:prstGeom prst="rect">
            <a:avLst/>
          </a:prstGeom>
        </p:spPr>
      </p:pic>
      <p:pic>
        <p:nvPicPr>
          <p:cNvPr id="7" name="Bilde 6">
            <a:extLst>
              <a:ext uri="{FF2B5EF4-FFF2-40B4-BE49-F238E27FC236}">
                <a16:creationId xmlns:a16="http://schemas.microsoft.com/office/drawing/2014/main" id="{E3957EA7-29C7-47EF-A5E8-1D737402D76E}"/>
              </a:ext>
            </a:extLst>
          </p:cNvPr>
          <p:cNvPicPr/>
          <p:nvPr/>
        </p:nvPicPr>
        <p:blipFill>
          <a:blip r:embed="rId6"/>
          <a:stretch>
            <a:fillRect/>
          </a:stretch>
        </p:blipFill>
        <p:spPr>
          <a:xfrm>
            <a:off x="7272338" y="4638230"/>
            <a:ext cx="5898753" cy="3891408"/>
          </a:xfrm>
          <a:prstGeom prst="rect">
            <a:avLst/>
          </a:prstGeom>
        </p:spPr>
      </p:pic>
    </p:spTree>
    <p:extLst>
      <p:ext uri="{BB962C8B-B14F-4D97-AF65-F5344CB8AC3E}">
        <p14:creationId xmlns:p14="http://schemas.microsoft.com/office/powerpoint/2010/main" val="41016879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40909E8C-5841-4351-B502-8ECA4C8CF37F}"/>
              </a:ext>
            </a:extLst>
          </p:cNvPr>
          <p:cNvSpPr>
            <a:spLocks noGrp="1"/>
          </p:cNvSpPr>
          <p:nvPr>
            <p:ph type="title"/>
          </p:nvPr>
        </p:nvSpPr>
        <p:spPr>
          <a:xfrm>
            <a:off x="1800225" y="467404"/>
            <a:ext cx="11701463" cy="692497"/>
          </a:xfrm>
        </p:spPr>
        <p:txBody>
          <a:bodyPr>
            <a:normAutofit/>
          </a:bodyPr>
          <a:lstStyle/>
          <a:p>
            <a:r>
              <a:rPr lang="nb-NO" dirty="0" err="1"/>
              <a:t>Målbilde</a:t>
            </a:r>
            <a:r>
              <a:rPr lang="nb-NO" dirty="0"/>
              <a:t> for arkitekturverktøy?</a:t>
            </a:r>
          </a:p>
        </p:txBody>
      </p:sp>
      <p:pic>
        <p:nvPicPr>
          <p:cNvPr id="1026" name="Picture 2" descr="Bilderesultat for Open Services for Lifecycle Collaboration">
            <a:extLst>
              <a:ext uri="{FF2B5EF4-FFF2-40B4-BE49-F238E27FC236}">
                <a16:creationId xmlns:a16="http://schemas.microsoft.com/office/drawing/2014/main" id="{B3E62218-24FF-402A-92C3-D950CA685A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86786" y="1855909"/>
            <a:ext cx="13121855" cy="57736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964855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6989310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tel 5">
            <a:extLst>
              <a:ext uri="{FF2B5EF4-FFF2-40B4-BE49-F238E27FC236}">
                <a16:creationId xmlns:a16="http://schemas.microsoft.com/office/drawing/2014/main" id="{E56B05F1-415C-477E-83BE-7487CFADD369}"/>
              </a:ext>
            </a:extLst>
          </p:cNvPr>
          <p:cNvSpPr>
            <a:spLocks noGrp="1"/>
          </p:cNvSpPr>
          <p:nvPr>
            <p:ph type="ctrTitle"/>
          </p:nvPr>
        </p:nvSpPr>
        <p:spPr>
          <a:xfrm>
            <a:off x="2160269" y="3025587"/>
            <a:ext cx="11421259" cy="1546413"/>
          </a:xfrm>
        </p:spPr>
        <p:txBody>
          <a:bodyPr>
            <a:normAutofit/>
          </a:bodyPr>
          <a:lstStyle/>
          <a:p>
            <a:r>
              <a:rPr lang="nb-NO" sz="4800" dirty="0"/>
              <a:t>Bonusslides</a:t>
            </a:r>
            <a:endParaRPr lang="nb-NO" sz="6600" dirty="0"/>
          </a:p>
        </p:txBody>
      </p:sp>
      <p:sp>
        <p:nvSpPr>
          <p:cNvPr id="7" name="Undertittel 6">
            <a:extLst>
              <a:ext uri="{FF2B5EF4-FFF2-40B4-BE49-F238E27FC236}">
                <a16:creationId xmlns:a16="http://schemas.microsoft.com/office/drawing/2014/main" id="{DA36E3C7-9C82-4100-966B-38F2B6D28A34}"/>
              </a:ext>
            </a:extLst>
          </p:cNvPr>
          <p:cNvSpPr>
            <a:spLocks noGrp="1"/>
          </p:cNvSpPr>
          <p:nvPr>
            <p:ph type="subTitle" idx="1"/>
          </p:nvPr>
        </p:nvSpPr>
        <p:spPr>
          <a:xfrm>
            <a:off x="2160272" y="5871411"/>
            <a:ext cx="5812154" cy="2043864"/>
          </a:xfrm>
        </p:spPr>
        <p:txBody>
          <a:bodyPr>
            <a:normAutofit fontScale="92500" lnSpcReduction="20000"/>
          </a:bodyPr>
          <a:lstStyle/>
          <a:p>
            <a:r>
              <a:rPr lang="nb-NO" dirty="0"/>
              <a:t>NOKIOS, Kurs 9</a:t>
            </a:r>
          </a:p>
          <a:p>
            <a:r>
              <a:rPr lang="nb-NO" dirty="0"/>
              <a:t>23.oktober 2018</a:t>
            </a:r>
          </a:p>
          <a:p>
            <a:endParaRPr lang="nb-NO" dirty="0"/>
          </a:p>
          <a:p>
            <a:r>
              <a:rPr lang="nb-NO" dirty="0"/>
              <a:t>v/Erik Hagen, erik.hagen@difi.no</a:t>
            </a:r>
          </a:p>
          <a:p>
            <a:r>
              <a:rPr lang="nb-NO" dirty="0"/>
              <a:t>Seniorrådgiver, </a:t>
            </a:r>
          </a:p>
          <a:p>
            <a:r>
              <a:rPr lang="nb-NO" dirty="0"/>
              <a:t>Arkitektur og informasjonsforvaltning/</a:t>
            </a:r>
          </a:p>
          <a:p>
            <a:r>
              <a:rPr lang="nb-NO" dirty="0"/>
              <a:t>Digital strategi og samordning</a:t>
            </a:r>
          </a:p>
        </p:txBody>
      </p:sp>
    </p:spTree>
    <p:extLst>
      <p:ext uri="{BB962C8B-B14F-4D97-AF65-F5344CB8AC3E}">
        <p14:creationId xmlns:p14="http://schemas.microsoft.com/office/powerpoint/2010/main" val="31592480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772A1603-816F-4CAD-8A95-E9A8832FBB65}"/>
              </a:ext>
            </a:extLst>
          </p:cNvPr>
          <p:cNvSpPr>
            <a:spLocks noGrp="1"/>
          </p:cNvSpPr>
          <p:nvPr>
            <p:ph type="title"/>
          </p:nvPr>
        </p:nvSpPr>
        <p:spPr/>
        <p:txBody>
          <a:bodyPr>
            <a:noAutofit/>
          </a:bodyPr>
          <a:lstStyle/>
          <a:p>
            <a:r>
              <a:rPr lang="nb-NO" sz="4400" dirty="0"/>
              <a:t>Arkitekturbibliotek iht. TOGAF 9.1</a:t>
            </a:r>
          </a:p>
        </p:txBody>
      </p:sp>
      <p:pic>
        <p:nvPicPr>
          <p:cNvPr id="6" name="Bilde 5">
            <a:extLst>
              <a:ext uri="{FF2B5EF4-FFF2-40B4-BE49-F238E27FC236}">
                <a16:creationId xmlns:a16="http://schemas.microsoft.com/office/drawing/2014/main" id="{A302AC0E-7F45-493F-B124-E2FD3B0328AF}"/>
              </a:ext>
            </a:extLst>
          </p:cNvPr>
          <p:cNvPicPr>
            <a:picLocks noChangeAspect="1"/>
          </p:cNvPicPr>
          <p:nvPr/>
        </p:nvPicPr>
        <p:blipFill>
          <a:blip r:embed="rId3"/>
          <a:stretch>
            <a:fillRect/>
          </a:stretch>
        </p:blipFill>
        <p:spPr>
          <a:xfrm>
            <a:off x="1847233" y="1772816"/>
            <a:ext cx="11421013" cy="6285334"/>
          </a:xfrm>
          <a:prstGeom prst="rect">
            <a:avLst/>
          </a:prstGeom>
        </p:spPr>
      </p:pic>
    </p:spTree>
    <p:extLst>
      <p:ext uri="{BB962C8B-B14F-4D97-AF65-F5344CB8AC3E}">
        <p14:creationId xmlns:p14="http://schemas.microsoft.com/office/powerpoint/2010/main" val="38439132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29AA053F-9682-439F-9363-D4D7ED59A0A5}"/>
              </a:ext>
            </a:extLst>
          </p:cNvPr>
          <p:cNvSpPr>
            <a:spLocks noGrp="1"/>
          </p:cNvSpPr>
          <p:nvPr>
            <p:ph type="title"/>
          </p:nvPr>
        </p:nvSpPr>
        <p:spPr/>
        <p:txBody>
          <a:bodyPr>
            <a:normAutofit/>
          </a:bodyPr>
          <a:lstStyle/>
          <a:p>
            <a:r>
              <a:rPr lang="nb-NO" dirty="0"/>
              <a:t>Verktøy for tekstproduksjon – «ønsker»</a:t>
            </a:r>
          </a:p>
        </p:txBody>
      </p:sp>
      <p:pic>
        <p:nvPicPr>
          <p:cNvPr id="4" name="Bilde 3">
            <a:extLst>
              <a:ext uri="{FF2B5EF4-FFF2-40B4-BE49-F238E27FC236}">
                <a16:creationId xmlns:a16="http://schemas.microsoft.com/office/drawing/2014/main" id="{0989C97A-2381-45B3-A7B3-79D79AEA4A33}"/>
              </a:ext>
            </a:extLst>
          </p:cNvPr>
          <p:cNvPicPr>
            <a:picLocks noChangeAspect="1"/>
          </p:cNvPicPr>
          <p:nvPr/>
        </p:nvPicPr>
        <p:blipFill>
          <a:blip r:embed="rId3"/>
          <a:stretch>
            <a:fillRect/>
          </a:stretch>
        </p:blipFill>
        <p:spPr>
          <a:xfrm>
            <a:off x="1659730" y="1319212"/>
            <a:ext cx="12133619" cy="7038976"/>
          </a:xfrm>
          <a:prstGeom prst="rect">
            <a:avLst/>
          </a:prstGeom>
        </p:spPr>
      </p:pic>
    </p:spTree>
    <p:extLst>
      <p:ext uri="{BB962C8B-B14F-4D97-AF65-F5344CB8AC3E}">
        <p14:creationId xmlns:p14="http://schemas.microsoft.com/office/powerpoint/2010/main" val="30501332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84479C92-1796-40D5-83E3-0BBE44FADC71}"/>
              </a:ext>
            </a:extLst>
          </p:cNvPr>
          <p:cNvSpPr>
            <a:spLocks noGrp="1"/>
          </p:cNvSpPr>
          <p:nvPr>
            <p:ph type="title"/>
          </p:nvPr>
        </p:nvSpPr>
        <p:spPr/>
        <p:txBody>
          <a:bodyPr>
            <a:normAutofit fontScale="90000"/>
          </a:bodyPr>
          <a:lstStyle/>
          <a:p>
            <a:r>
              <a:rPr lang="nb-NO" dirty="0"/>
              <a:t>Resultater fra spørreundersøkelse om verktøy</a:t>
            </a:r>
          </a:p>
        </p:txBody>
      </p:sp>
      <p:sp>
        <p:nvSpPr>
          <p:cNvPr id="3" name="Plassholder for innhold 2">
            <a:extLst>
              <a:ext uri="{FF2B5EF4-FFF2-40B4-BE49-F238E27FC236}">
                <a16:creationId xmlns:a16="http://schemas.microsoft.com/office/drawing/2014/main" id="{745EF6FA-5ABB-47CB-9909-B83F7EA3C1DD}"/>
              </a:ext>
            </a:extLst>
          </p:cNvPr>
          <p:cNvSpPr>
            <a:spLocks noGrp="1"/>
          </p:cNvSpPr>
          <p:nvPr>
            <p:ph idx="1"/>
          </p:nvPr>
        </p:nvSpPr>
        <p:spPr/>
        <p:txBody>
          <a:bodyPr>
            <a:normAutofit fontScale="55000" lnSpcReduction="20000"/>
          </a:bodyPr>
          <a:lstStyle/>
          <a:p>
            <a:r>
              <a:rPr lang="nb-NO" sz="4400" dirty="0"/>
              <a:t>Roller som har svart: Flest virksomhetsarkitekter (15) men også løsningsarkitekter (7) og noen andre (4 forretningsarkitekter, 2 linjeledere). </a:t>
            </a:r>
            <a:endParaRPr lang="nb-NO" sz="4400" dirty="0">
              <a:sym typeface="Wingdings" panose="05000000000000000000" pitchFamily="2" charset="2"/>
            </a:endParaRPr>
          </a:p>
          <a:p>
            <a:r>
              <a:rPr lang="nb-NO" sz="4400" dirty="0">
                <a:solidFill>
                  <a:schemeClr val="tx1"/>
                </a:solidFill>
                <a:sym typeface="Wingdings" panose="05000000000000000000" pitchFamily="2" charset="2"/>
              </a:rPr>
              <a:t>Nesten 90% bruker modeller for å utvikle og beskrive «arkitekturen», hvorav nesten alle brukerformelle notasjoner som f.eks. </a:t>
            </a:r>
            <a:r>
              <a:rPr lang="nb-NO" sz="4400" dirty="0" err="1">
                <a:solidFill>
                  <a:schemeClr val="tx1"/>
                </a:solidFill>
                <a:sym typeface="Wingdings" panose="05000000000000000000" pitchFamily="2" charset="2"/>
              </a:rPr>
              <a:t>Archimate</a:t>
            </a:r>
            <a:r>
              <a:rPr lang="nb-NO" sz="4400" dirty="0">
                <a:solidFill>
                  <a:schemeClr val="tx1"/>
                </a:solidFill>
                <a:sym typeface="Wingdings" panose="05000000000000000000" pitchFamily="2" charset="2"/>
              </a:rPr>
              <a:t>, BPMN, UML.</a:t>
            </a:r>
          </a:p>
          <a:p>
            <a:r>
              <a:rPr lang="nb-NO" sz="4400" dirty="0">
                <a:sym typeface="Wingdings" panose="05000000000000000000" pitchFamily="2" charset="2"/>
              </a:rPr>
              <a:t>Halvparten bruker «</a:t>
            </a:r>
            <a:r>
              <a:rPr lang="nb-NO" sz="4400" dirty="0" err="1">
                <a:sym typeface="Wingdings" panose="05000000000000000000" pitchFamily="2" charset="2"/>
              </a:rPr>
              <a:t>objektorienterte</a:t>
            </a:r>
            <a:r>
              <a:rPr lang="nb-NO" sz="4400" dirty="0">
                <a:sym typeface="Wingdings" panose="05000000000000000000" pitchFamily="2" charset="2"/>
              </a:rPr>
              <a:t> verktøy».</a:t>
            </a:r>
          </a:p>
          <a:p>
            <a:r>
              <a:rPr lang="nb-NO" sz="4400" dirty="0">
                <a:sym typeface="Wingdings" panose="05000000000000000000" pitchFamily="2" charset="2"/>
              </a:rPr>
              <a:t>Det er de billigste verktøyene som er mest utbredt. </a:t>
            </a:r>
          </a:p>
          <a:p>
            <a:r>
              <a:rPr lang="nb-NO" sz="4400" dirty="0">
                <a:sym typeface="Wingdings" panose="05000000000000000000" pitchFamily="2" charset="2"/>
              </a:rPr>
              <a:t>Respondentene bruker primært verktøy til «systemutviklingsnære oppgaver», og ikke til strategisk utvikling av landskapet</a:t>
            </a:r>
          </a:p>
          <a:p>
            <a:r>
              <a:rPr lang="nb-NO" sz="4400" dirty="0"/>
              <a:t>Det er et stort ønske om at Difi utvikler arkitekturprodukter, som f.eks. referansearkitekturer for offentlig sektor. Disse arkitekturproduktene bør publiseres på nett og kunne lastes ned til virksomhetenes modelleringsverktøy.</a:t>
            </a:r>
          </a:p>
          <a:p>
            <a:pPr marL="0" indent="0">
              <a:buNone/>
            </a:pPr>
            <a:r>
              <a:rPr lang="nb-NO" sz="4400" dirty="0">
                <a:sym typeface="Wingdings" panose="05000000000000000000" pitchFamily="2" charset="2"/>
              </a:rPr>
              <a:t>Refleksjon: Spørreundersøkelsen er verdifull og gir noen klare indikasjoner på hva som er i bruk per i dag (med et mer eller mindre representativt utvalg). Modenhetsnivået er varierende. Hva skal styre vårt ambisjonsnivå?</a:t>
            </a:r>
          </a:p>
        </p:txBody>
      </p:sp>
    </p:spTree>
    <p:extLst>
      <p:ext uri="{BB962C8B-B14F-4D97-AF65-F5344CB8AC3E}">
        <p14:creationId xmlns:p14="http://schemas.microsoft.com/office/powerpoint/2010/main" val="13876116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42C9E504-278E-4015-B958-C1ECE4F01B85}"/>
              </a:ext>
            </a:extLst>
          </p:cNvPr>
          <p:cNvSpPr>
            <a:spLocks noGrp="1"/>
          </p:cNvSpPr>
          <p:nvPr>
            <p:ph type="title"/>
          </p:nvPr>
        </p:nvSpPr>
        <p:spPr/>
        <p:txBody>
          <a:bodyPr>
            <a:normAutofit/>
          </a:bodyPr>
          <a:lstStyle/>
          <a:p>
            <a:r>
              <a:rPr lang="nb-NO" dirty="0"/>
              <a:t>Billige og dyre verktøy – ingen perfekte</a:t>
            </a:r>
          </a:p>
        </p:txBody>
      </p:sp>
      <p:sp>
        <p:nvSpPr>
          <p:cNvPr id="3" name="Plassholder for innhold 2">
            <a:extLst>
              <a:ext uri="{FF2B5EF4-FFF2-40B4-BE49-F238E27FC236}">
                <a16:creationId xmlns:a16="http://schemas.microsoft.com/office/drawing/2014/main" id="{EDBB3FBC-2759-49CC-AEAC-7156CC1C6D5A}"/>
              </a:ext>
            </a:extLst>
          </p:cNvPr>
          <p:cNvSpPr>
            <a:spLocks noGrp="1"/>
          </p:cNvSpPr>
          <p:nvPr>
            <p:ph idx="1"/>
          </p:nvPr>
        </p:nvSpPr>
        <p:spPr/>
        <p:txBody>
          <a:bodyPr/>
          <a:lstStyle/>
          <a:p>
            <a:r>
              <a:rPr lang="nb-NO" dirty="0"/>
              <a:t>Gratis </a:t>
            </a:r>
            <a:r>
              <a:rPr lang="nb-NO" dirty="0" err="1"/>
              <a:t>Archimate</a:t>
            </a:r>
            <a:r>
              <a:rPr lang="nb-NO" dirty="0"/>
              <a:t>: </a:t>
            </a:r>
            <a:r>
              <a:rPr lang="nb-NO" dirty="0" err="1"/>
              <a:t>Archi</a:t>
            </a:r>
            <a:endParaRPr lang="nb-NO" dirty="0"/>
          </a:p>
          <a:p>
            <a:r>
              <a:rPr lang="nb-NO" dirty="0"/>
              <a:t>Gratis BPMN: ARIS Express, </a:t>
            </a:r>
            <a:r>
              <a:rPr lang="nb-NO" dirty="0" err="1"/>
              <a:t>Camunda</a:t>
            </a:r>
            <a:r>
              <a:rPr lang="nb-NO" dirty="0"/>
              <a:t>, </a:t>
            </a:r>
            <a:r>
              <a:rPr lang="nb-NO" dirty="0" err="1"/>
              <a:t>Bizagi</a:t>
            </a:r>
            <a:endParaRPr lang="nb-NO" dirty="0"/>
          </a:p>
          <a:p>
            <a:r>
              <a:rPr lang="nb-NO" dirty="0"/>
              <a:t>Noenlunde rimelige: </a:t>
            </a:r>
            <a:r>
              <a:rPr lang="nb-NO" dirty="0" err="1"/>
              <a:t>Sparx</a:t>
            </a:r>
            <a:r>
              <a:rPr lang="nb-NO" dirty="0"/>
              <a:t> Enterprise Architect</a:t>
            </a:r>
          </a:p>
          <a:p>
            <a:r>
              <a:rPr lang="nb-NO" dirty="0"/>
              <a:t>Passe dyre: Software AG </a:t>
            </a:r>
            <a:r>
              <a:rPr lang="nb-NO" dirty="0" err="1"/>
              <a:t>ARIS&amp;Alfabet</a:t>
            </a:r>
            <a:r>
              <a:rPr lang="nb-NO" dirty="0"/>
              <a:t>, Avolution </a:t>
            </a:r>
            <a:r>
              <a:rPr lang="nb-NO" dirty="0" err="1"/>
              <a:t>Abacus</a:t>
            </a:r>
            <a:endParaRPr lang="nb-NO" dirty="0"/>
          </a:p>
          <a:p>
            <a:r>
              <a:rPr lang="nb-NO" dirty="0"/>
              <a:t>Interessant for de som har Visio:  </a:t>
            </a:r>
            <a:r>
              <a:rPr lang="nb-NO" dirty="0" err="1"/>
              <a:t>Orbus</a:t>
            </a:r>
            <a:r>
              <a:rPr lang="nb-NO" dirty="0"/>
              <a:t> </a:t>
            </a:r>
            <a:r>
              <a:rPr lang="nb-NO" dirty="0" err="1"/>
              <a:t>iServer</a:t>
            </a:r>
            <a:endParaRPr lang="nb-NO" dirty="0"/>
          </a:p>
          <a:p>
            <a:r>
              <a:rPr lang="nb-NO" dirty="0"/>
              <a:t>Lokale alternativer: </a:t>
            </a:r>
            <a:r>
              <a:rPr lang="nb-NO" dirty="0" err="1"/>
              <a:t>Qualiware</a:t>
            </a:r>
            <a:r>
              <a:rPr lang="nb-NO" dirty="0"/>
              <a:t>,  </a:t>
            </a:r>
            <a:r>
              <a:rPr lang="nb-NO" dirty="0" err="1"/>
              <a:t>Ardoq</a:t>
            </a:r>
            <a:endParaRPr lang="nb-NO" dirty="0"/>
          </a:p>
          <a:p>
            <a:r>
              <a:rPr lang="nb-NO" dirty="0"/>
              <a:t>Skybaserte: </a:t>
            </a:r>
            <a:r>
              <a:rPr lang="nb-NO" dirty="0" err="1"/>
              <a:t>Ardoq</a:t>
            </a:r>
            <a:r>
              <a:rPr lang="nb-NO" dirty="0"/>
              <a:t>, Avolution </a:t>
            </a:r>
            <a:r>
              <a:rPr lang="nb-NO" dirty="0" err="1"/>
              <a:t>Abacus</a:t>
            </a:r>
            <a:endParaRPr lang="nb-NO" dirty="0"/>
          </a:p>
        </p:txBody>
      </p:sp>
    </p:spTree>
    <p:extLst>
      <p:ext uri="{BB962C8B-B14F-4D97-AF65-F5344CB8AC3E}">
        <p14:creationId xmlns:p14="http://schemas.microsoft.com/office/powerpoint/2010/main" val="5605394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45F9F051-899C-4EB2-8CFD-50F416F5D620}"/>
              </a:ext>
            </a:extLst>
          </p:cNvPr>
          <p:cNvSpPr>
            <a:spLocks noGrp="1"/>
          </p:cNvSpPr>
          <p:nvPr>
            <p:ph type="title"/>
          </p:nvPr>
        </p:nvSpPr>
        <p:spPr/>
        <p:txBody>
          <a:bodyPr>
            <a:normAutofit fontScale="90000"/>
          </a:bodyPr>
          <a:lstStyle/>
          <a:p>
            <a:r>
              <a:rPr lang="nb-NO" dirty="0"/>
              <a:t>Bruksområder </a:t>
            </a:r>
            <a:r>
              <a:rPr lang="nb-NO"/>
              <a:t>for virksomhetsarkitektur i dag</a:t>
            </a:r>
            <a:endParaRPr lang="nb-NO" dirty="0"/>
          </a:p>
        </p:txBody>
      </p:sp>
      <p:pic>
        <p:nvPicPr>
          <p:cNvPr id="1026" name="Picture 2" descr="Nine Key Use Cases for Enterprise Architects">
            <a:extLst>
              <a:ext uri="{FF2B5EF4-FFF2-40B4-BE49-F238E27FC236}">
                <a16:creationId xmlns:a16="http://schemas.microsoft.com/office/drawing/2014/main" id="{3C49548F-0505-4B0F-B0B0-880ED08718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00224" y="1351255"/>
            <a:ext cx="14165263" cy="72117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67517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ktangel: avrundede hjørner 2">
            <a:extLst>
              <a:ext uri="{FF2B5EF4-FFF2-40B4-BE49-F238E27FC236}">
                <a16:creationId xmlns:a16="http://schemas.microsoft.com/office/drawing/2014/main" id="{5FF88100-76B8-48B3-B209-742CA59A999B}"/>
              </a:ext>
            </a:extLst>
          </p:cNvPr>
          <p:cNvSpPr/>
          <p:nvPr/>
        </p:nvSpPr>
        <p:spPr>
          <a:xfrm>
            <a:off x="1239736" y="372220"/>
            <a:ext cx="14735895" cy="8544528"/>
          </a:xfrm>
          <a:prstGeom prst="roundRect">
            <a:avLst>
              <a:gd name="adj" fmla="val 1783"/>
            </a:avLst>
          </a:prstGeom>
          <a:gradFill>
            <a:gsLst>
              <a:gs pos="100000">
                <a:schemeClr val="bg1">
                  <a:lumMod val="95000"/>
                </a:schemeClr>
              </a:gs>
              <a:gs pos="0">
                <a:schemeClr val="bg1">
                  <a:lumMod val="95000"/>
                </a:schemeClr>
              </a:gs>
              <a:gs pos="100000">
                <a:srgbClr val="E4E4E4"/>
              </a:gs>
            </a:gsLst>
            <a:lin ang="5400000" scaled="0"/>
          </a:gra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3018" dirty="0"/>
          </a:p>
        </p:txBody>
      </p:sp>
      <p:sp>
        <p:nvSpPr>
          <p:cNvPr id="27" name="Tittel 1"/>
          <p:cNvSpPr txBox="1">
            <a:spLocks/>
          </p:cNvSpPr>
          <p:nvPr/>
        </p:nvSpPr>
        <p:spPr>
          <a:xfrm>
            <a:off x="1315704" y="567450"/>
            <a:ext cx="8687278" cy="701443"/>
          </a:xfrm>
          <a:prstGeom prst="rect">
            <a:avLst/>
          </a:prstGeom>
          <a:solidFill>
            <a:schemeClr val="bg1">
              <a:lumMod val="95000"/>
            </a:schemeClr>
          </a:solidFill>
        </p:spPr>
        <p:txBody>
          <a:bodyPr vert="horz" lIns="121908" tIns="60954" rIns="121908" bIns="60954"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1219078">
              <a:defRPr/>
            </a:pPr>
            <a:r>
              <a:rPr lang="nb-NO" sz="3200" b="1" dirty="0">
                <a:ln w="0"/>
                <a:effectLst>
                  <a:outerShdw blurRad="38100" dist="19050" dir="2700000" algn="tl" rotWithShape="0">
                    <a:schemeClr val="dk1">
                      <a:alpha val="40000"/>
                    </a:schemeClr>
                  </a:outerShdw>
                </a:effectLst>
                <a:latin typeface="Calibri Light" panose="020F0302020204030204"/>
              </a:rPr>
              <a:t>Nasjonalt arkitekturbibliotek iht. TOGAF 9.2</a:t>
            </a:r>
          </a:p>
        </p:txBody>
      </p:sp>
      <p:sp>
        <p:nvSpPr>
          <p:cNvPr id="28" name="Avrundet rektangel 27"/>
          <p:cNvSpPr/>
          <p:nvPr/>
        </p:nvSpPr>
        <p:spPr>
          <a:xfrm>
            <a:off x="1429112" y="1398550"/>
            <a:ext cx="14134262" cy="936319"/>
          </a:xfrm>
          <a:prstGeom prst="roundRect">
            <a:avLst/>
          </a:prstGeom>
          <a:gradFill rotWithShape="1">
            <a:gsLst>
              <a:gs pos="100000">
                <a:srgbClr val="5B9BD5">
                  <a:lumMod val="20000"/>
                  <a:lumOff val="80000"/>
                </a:srgbClr>
              </a:gs>
              <a:gs pos="0">
                <a:srgbClr val="9DA6E7"/>
              </a:gs>
            </a:gsLst>
            <a:lin ang="5400000" scaled="0"/>
          </a:gradFill>
          <a:ln w="6350" cap="flat" cmpd="sng" algn="ctr">
            <a:solidFill>
              <a:schemeClr val="tx1"/>
            </a:solidFill>
            <a:prstDash val="solid"/>
            <a:miter lim="800000"/>
          </a:ln>
          <a:effectLst/>
        </p:spPr>
        <p:txBody>
          <a:bodyPr rtlCol="0" anchor="ctr" anchorCtr="0"/>
          <a:lstStyle/>
          <a:p>
            <a:pPr algn="ctr"/>
            <a:r>
              <a:rPr lang="nb-NO" sz="3200" kern="0" dirty="0">
                <a:solidFill>
                  <a:srgbClr val="44546A"/>
                </a:solidFill>
                <a:latin typeface="Calibri" panose="020F0502020204030204"/>
              </a:rPr>
              <a:t>Overordnet rammeverk</a:t>
            </a:r>
          </a:p>
          <a:p>
            <a:pPr algn="ctr"/>
            <a:r>
              <a:rPr lang="nb-NO" sz="2133" kern="0" dirty="0">
                <a:solidFill>
                  <a:srgbClr val="44546A"/>
                </a:solidFill>
                <a:latin typeface="Calibri" panose="020F0502020204030204"/>
              </a:rPr>
              <a:t>Tilpasset rammeverk for arbeidet med nasjonal arkitektur, basert på internasjonale og nasjonale rammeverk og metoder.</a:t>
            </a:r>
          </a:p>
        </p:txBody>
      </p:sp>
      <p:sp>
        <p:nvSpPr>
          <p:cNvPr id="31" name="Avrundet rektangel 30"/>
          <p:cNvSpPr/>
          <p:nvPr/>
        </p:nvSpPr>
        <p:spPr>
          <a:xfrm>
            <a:off x="11300208" y="2781580"/>
            <a:ext cx="4347751" cy="1431495"/>
          </a:xfrm>
          <a:prstGeom prst="roundRect">
            <a:avLst/>
          </a:prstGeom>
          <a:gradFill rotWithShape="1">
            <a:gsLst>
              <a:gs pos="78000">
                <a:srgbClr val="5B9BD5">
                  <a:lumMod val="20000"/>
                  <a:lumOff val="80000"/>
                </a:srgbClr>
              </a:gs>
              <a:gs pos="0">
                <a:srgbClr val="9DA6E7"/>
              </a:gs>
              <a:gs pos="14000">
                <a:srgbClr val="9DB0E7"/>
              </a:gs>
            </a:gsLst>
            <a:lin ang="5400000" scaled="0"/>
          </a:gradFill>
          <a:ln w="6350" cap="flat" cmpd="sng" algn="ctr">
            <a:solidFill>
              <a:schemeClr val="tx1"/>
            </a:solidFill>
            <a:prstDash val="solid"/>
            <a:miter lim="800000"/>
          </a:ln>
          <a:effectLst/>
        </p:spPr>
        <p:txBody>
          <a:bodyPr rtlCol="0" anchor="ctr" anchorCtr="0"/>
          <a:lstStyle/>
          <a:p>
            <a:pPr algn="ctr"/>
            <a:r>
              <a:rPr lang="nb-NO" sz="3200" kern="0" dirty="0">
                <a:solidFill>
                  <a:srgbClr val="44546A"/>
                </a:solidFill>
                <a:latin typeface="Calibri" panose="020F0502020204030204"/>
              </a:rPr>
              <a:t>Referanseinformasjon</a:t>
            </a:r>
          </a:p>
          <a:p>
            <a:pPr algn="ctr"/>
            <a:r>
              <a:rPr lang="nb-NO" sz="2133" kern="0" dirty="0">
                <a:solidFill>
                  <a:srgbClr val="44546A"/>
                </a:solidFill>
                <a:latin typeface="Calibri" panose="020F0502020204030204"/>
              </a:rPr>
              <a:t>Eksempler, god praksis, veiledninger, referansearkitekturer, klassifikasjonssystemer, maler.</a:t>
            </a:r>
          </a:p>
        </p:txBody>
      </p:sp>
      <p:sp>
        <p:nvSpPr>
          <p:cNvPr id="32" name="Avrundet rektangel 31"/>
          <p:cNvSpPr/>
          <p:nvPr/>
        </p:nvSpPr>
        <p:spPr>
          <a:xfrm>
            <a:off x="6284272" y="2830532"/>
            <a:ext cx="4347751" cy="3193177"/>
          </a:xfrm>
          <a:prstGeom prst="roundRect">
            <a:avLst/>
          </a:prstGeom>
          <a:gradFill rotWithShape="1">
            <a:gsLst>
              <a:gs pos="53000">
                <a:srgbClr val="5B9BD5">
                  <a:lumMod val="20000"/>
                  <a:lumOff val="80000"/>
                </a:srgbClr>
              </a:gs>
              <a:gs pos="12000">
                <a:srgbClr val="5B9BD5">
                  <a:lumMod val="60000"/>
                  <a:lumOff val="40000"/>
                </a:srgbClr>
              </a:gs>
              <a:gs pos="0">
                <a:srgbClr val="5B9BD5">
                  <a:lumMod val="60000"/>
                  <a:lumOff val="40000"/>
                </a:srgbClr>
              </a:gs>
            </a:gsLst>
            <a:lin ang="5400000" scaled="0"/>
          </a:gradFill>
          <a:ln w="6350" cap="flat" cmpd="sng" algn="ctr">
            <a:solidFill>
              <a:schemeClr val="tx1"/>
            </a:solidFill>
            <a:prstDash val="solid"/>
            <a:miter lim="800000"/>
          </a:ln>
          <a:effectLst/>
        </p:spPr>
        <p:txBody>
          <a:bodyPr rtlCol="0" anchor="t" anchorCtr="0"/>
          <a:lstStyle/>
          <a:p>
            <a:pPr algn="ctr" defTabSz="1219078">
              <a:defRPr/>
            </a:pPr>
            <a:r>
              <a:rPr lang="nb-NO" sz="3200" kern="0" dirty="0">
                <a:solidFill>
                  <a:srgbClr val="44546A"/>
                </a:solidFill>
                <a:latin typeface="Calibri" panose="020F0502020204030204"/>
              </a:rPr>
              <a:t>Arkitekturlandskap</a:t>
            </a:r>
            <a:endParaRPr lang="nb-NO" sz="3733" kern="0" dirty="0">
              <a:solidFill>
                <a:srgbClr val="44546A"/>
              </a:solidFill>
              <a:latin typeface="Calibri" panose="020F0502020204030204"/>
            </a:endParaRPr>
          </a:p>
          <a:p>
            <a:pPr lvl="0" algn="ctr">
              <a:defRPr/>
            </a:pPr>
            <a:r>
              <a:rPr lang="nb-NO" sz="2133" kern="0" dirty="0">
                <a:solidFill>
                  <a:srgbClr val="44546A"/>
                </a:solidFill>
                <a:latin typeface="Calibri" panose="020F0502020204030204"/>
              </a:rPr>
              <a:t>Arkitekturer, byggeklosser og løsningsskisser av felles interesse i nåsituasjon, </a:t>
            </a:r>
            <a:r>
              <a:rPr lang="nb-NO" sz="2133" kern="0" dirty="0" err="1">
                <a:solidFill>
                  <a:srgbClr val="44546A"/>
                </a:solidFill>
                <a:latin typeface="Calibri" panose="020F0502020204030204"/>
              </a:rPr>
              <a:t>målbilder</a:t>
            </a:r>
            <a:r>
              <a:rPr lang="nb-NO" sz="2133" kern="0" dirty="0">
                <a:solidFill>
                  <a:srgbClr val="44546A"/>
                </a:solidFill>
                <a:latin typeface="Calibri" panose="020F0502020204030204"/>
              </a:rPr>
              <a:t> og veikart. Danner grunnlag for utvikling av arkitekturer, prosesser og IT-løsninger i det nasjonale arkitektur- og løsningslandskapet.</a:t>
            </a:r>
          </a:p>
        </p:txBody>
      </p:sp>
      <p:sp>
        <p:nvSpPr>
          <p:cNvPr id="33" name="Avrundet rektangel 32"/>
          <p:cNvSpPr/>
          <p:nvPr/>
        </p:nvSpPr>
        <p:spPr>
          <a:xfrm>
            <a:off x="11300215" y="4634550"/>
            <a:ext cx="4347745" cy="1418015"/>
          </a:xfrm>
          <a:prstGeom prst="roundRect">
            <a:avLst/>
          </a:prstGeom>
          <a:gradFill rotWithShape="1">
            <a:gsLst>
              <a:gs pos="71118">
                <a:srgbClr val="DDEAF7"/>
              </a:gs>
              <a:gs pos="75000">
                <a:srgbClr val="5B9BD5">
                  <a:lumMod val="20000"/>
                  <a:lumOff val="80000"/>
                </a:srgbClr>
              </a:gs>
              <a:gs pos="0">
                <a:srgbClr val="9DA6E7"/>
              </a:gs>
              <a:gs pos="8000">
                <a:srgbClr val="9DB0E7"/>
              </a:gs>
            </a:gsLst>
            <a:lin ang="5400000" scaled="0"/>
          </a:gradFill>
          <a:ln w="6350" cap="flat" cmpd="sng" algn="ctr">
            <a:solidFill>
              <a:schemeClr val="tx1"/>
            </a:solidFill>
            <a:prstDash val="solid"/>
            <a:miter lim="800000"/>
          </a:ln>
          <a:effectLst/>
        </p:spPr>
        <p:txBody>
          <a:bodyPr rtlCol="0" anchor="ctr" anchorCtr="0"/>
          <a:lstStyle/>
          <a:p>
            <a:pPr algn="ctr"/>
            <a:r>
              <a:rPr lang="nb-NO" sz="3200" kern="0" dirty="0">
                <a:solidFill>
                  <a:srgbClr val="44546A"/>
                </a:solidFill>
                <a:latin typeface="Calibri" panose="020F0502020204030204"/>
              </a:rPr>
              <a:t>Standarder</a:t>
            </a:r>
          </a:p>
          <a:p>
            <a:pPr algn="ctr"/>
            <a:r>
              <a:rPr lang="nb-NO" sz="2133" kern="0" dirty="0">
                <a:solidFill>
                  <a:srgbClr val="44546A"/>
                </a:solidFill>
                <a:latin typeface="Calibri" panose="020F0502020204030204"/>
              </a:rPr>
              <a:t>Nasjonale standarder </a:t>
            </a:r>
            <a:r>
              <a:rPr lang="nb-NO" sz="2133" kern="0">
                <a:solidFill>
                  <a:srgbClr val="44546A"/>
                </a:solidFill>
                <a:latin typeface="Calibri" panose="020F0502020204030204"/>
              </a:rPr>
              <a:t>og anbefalinger </a:t>
            </a:r>
            <a:r>
              <a:rPr lang="nb-NO" sz="2133" kern="0" dirty="0">
                <a:solidFill>
                  <a:srgbClr val="44546A"/>
                </a:solidFill>
                <a:latin typeface="Calibri" panose="020F0502020204030204"/>
              </a:rPr>
              <a:t>– juridisk, organisatorisk, semantisk, teknisk.</a:t>
            </a:r>
          </a:p>
        </p:txBody>
      </p:sp>
      <p:sp>
        <p:nvSpPr>
          <p:cNvPr id="34" name="Avrundet rektangel 33"/>
          <p:cNvSpPr/>
          <p:nvPr/>
        </p:nvSpPr>
        <p:spPr>
          <a:xfrm>
            <a:off x="1513711" y="6458669"/>
            <a:ext cx="14134246" cy="969652"/>
          </a:xfrm>
          <a:prstGeom prst="roundRect">
            <a:avLst/>
          </a:prstGeom>
          <a:gradFill rotWithShape="1">
            <a:gsLst>
              <a:gs pos="6000">
                <a:srgbClr val="E58A65"/>
              </a:gs>
              <a:gs pos="100000">
                <a:srgbClr val="F9C6AD"/>
              </a:gs>
              <a:gs pos="81000">
                <a:srgbClr val="FDDED5"/>
              </a:gs>
            </a:gsLst>
            <a:lin ang="5400000" scaled="0"/>
          </a:gradFill>
          <a:ln w="6350" cap="flat" cmpd="sng" algn="ctr">
            <a:solidFill>
              <a:schemeClr val="tx1"/>
            </a:solidFill>
            <a:prstDash val="solid"/>
            <a:miter lim="800000"/>
          </a:ln>
          <a:effectLst/>
        </p:spPr>
        <p:txBody>
          <a:bodyPr rtlCol="0" anchor="ctr" anchorCtr="0"/>
          <a:lstStyle/>
          <a:p>
            <a:pPr algn="ctr" defTabSz="1219078">
              <a:defRPr/>
            </a:pPr>
            <a:r>
              <a:rPr lang="nb-NO" sz="3200" kern="0" dirty="0">
                <a:solidFill>
                  <a:srgbClr val="44546A"/>
                </a:solidFill>
                <a:latin typeface="Calibri" panose="020F0502020204030204"/>
              </a:rPr>
              <a:t>Styring og oppfølging</a:t>
            </a:r>
          </a:p>
          <a:p>
            <a:pPr algn="ctr">
              <a:defRPr/>
            </a:pPr>
            <a:r>
              <a:rPr lang="nb-NO" sz="2133" kern="0" dirty="0">
                <a:solidFill>
                  <a:srgbClr val="44546A"/>
                </a:solidFill>
                <a:latin typeface="Calibri" panose="020F0502020204030204"/>
              </a:rPr>
              <a:t>Nasjonal strategi, prosjektoversikt, beslutningslogg, ytelsesmålinger - vurderinger av etterlevelse, gevinstrealisering.</a:t>
            </a:r>
          </a:p>
        </p:txBody>
      </p:sp>
      <p:sp>
        <p:nvSpPr>
          <p:cNvPr id="35" name="Avrundet rektangel 34"/>
          <p:cNvSpPr/>
          <p:nvPr/>
        </p:nvSpPr>
        <p:spPr>
          <a:xfrm>
            <a:off x="1513711" y="7803837"/>
            <a:ext cx="14134246" cy="948619"/>
          </a:xfrm>
          <a:prstGeom prst="roundRect">
            <a:avLst/>
          </a:prstGeom>
          <a:gradFill rotWithShape="1">
            <a:gsLst>
              <a:gs pos="0">
                <a:schemeClr val="accent4">
                  <a:lumMod val="20000"/>
                  <a:lumOff val="80000"/>
                </a:schemeClr>
              </a:gs>
              <a:gs pos="54000">
                <a:schemeClr val="accent4">
                  <a:lumMod val="40000"/>
                  <a:lumOff val="60000"/>
                </a:schemeClr>
              </a:gs>
              <a:gs pos="100000">
                <a:schemeClr val="accent4">
                  <a:lumMod val="60000"/>
                  <a:lumOff val="40000"/>
                </a:schemeClr>
              </a:gs>
            </a:gsLst>
            <a:lin ang="5400000" scaled="0"/>
          </a:gradFill>
          <a:ln w="6350" cap="flat" cmpd="sng" algn="ctr">
            <a:solidFill>
              <a:schemeClr val="tx1"/>
            </a:solidFill>
            <a:prstDash val="solid"/>
            <a:miter lim="800000"/>
          </a:ln>
          <a:effectLst/>
        </p:spPr>
        <p:txBody>
          <a:bodyPr rtlCol="0" anchor="ctr" anchorCtr="0"/>
          <a:lstStyle/>
          <a:p>
            <a:pPr algn="ctr"/>
            <a:r>
              <a:rPr lang="nb-NO" sz="3200" kern="0" dirty="0">
                <a:solidFill>
                  <a:srgbClr val="44546A"/>
                </a:solidFill>
                <a:latin typeface="Calibri" panose="020F0502020204030204"/>
              </a:rPr>
              <a:t>Organisering og kompetanse</a:t>
            </a:r>
          </a:p>
          <a:p>
            <a:pPr algn="ctr"/>
            <a:r>
              <a:rPr lang="nb-NO" sz="2133" kern="0" dirty="0">
                <a:solidFill>
                  <a:srgbClr val="44546A"/>
                </a:solidFill>
                <a:latin typeface="Calibri" panose="020F0502020204030204"/>
              </a:rPr>
              <a:t>Roller, råd, styrende organer, prosesser og kompetanse for utviklingen av nasjonal arkitektur.</a:t>
            </a:r>
          </a:p>
        </p:txBody>
      </p:sp>
      <p:sp>
        <p:nvSpPr>
          <p:cNvPr id="36" name="Avrundet rektangel 35"/>
          <p:cNvSpPr/>
          <p:nvPr/>
        </p:nvSpPr>
        <p:spPr>
          <a:xfrm>
            <a:off x="1476903" y="2767285"/>
            <a:ext cx="4215376" cy="1454401"/>
          </a:xfrm>
          <a:prstGeom prst="roundRect">
            <a:avLst/>
          </a:prstGeom>
          <a:gradFill rotWithShape="1">
            <a:gsLst>
              <a:gs pos="84000">
                <a:srgbClr val="70AD47">
                  <a:lumMod val="20000"/>
                  <a:lumOff val="80000"/>
                </a:srgbClr>
              </a:gs>
              <a:gs pos="100000">
                <a:srgbClr val="70AD47">
                  <a:lumMod val="40000"/>
                  <a:lumOff val="60000"/>
                </a:srgbClr>
              </a:gs>
              <a:gs pos="3000">
                <a:srgbClr val="BBDBA5"/>
              </a:gs>
            </a:gsLst>
            <a:lin ang="5400000" scaled="0"/>
          </a:gradFill>
          <a:ln w="6350" cap="flat" cmpd="sng" algn="ctr">
            <a:solidFill>
              <a:schemeClr val="tx1"/>
            </a:solidFill>
            <a:prstDash val="solid"/>
            <a:miter lim="800000"/>
          </a:ln>
          <a:effectLst/>
        </p:spPr>
        <p:txBody>
          <a:bodyPr rtlCol="0" anchor="ctr" anchorCtr="0"/>
          <a:lstStyle/>
          <a:p>
            <a:pPr algn="ctr"/>
            <a:endParaRPr lang="nb-NO" sz="3200" kern="0" dirty="0">
              <a:solidFill>
                <a:srgbClr val="44546A"/>
              </a:solidFill>
              <a:latin typeface="Calibri" panose="020F0502020204030204"/>
            </a:endParaRPr>
          </a:p>
          <a:p>
            <a:pPr algn="ctr"/>
            <a:r>
              <a:rPr lang="nb-NO" sz="3200" kern="0" dirty="0">
                <a:solidFill>
                  <a:srgbClr val="44546A"/>
                </a:solidFill>
                <a:latin typeface="Calibri" panose="020F0502020204030204"/>
              </a:rPr>
              <a:t>Løsningslandskap</a:t>
            </a:r>
          </a:p>
          <a:p>
            <a:pPr algn="ctr"/>
            <a:r>
              <a:rPr lang="nb-NO" sz="2133" kern="0" dirty="0">
                <a:solidFill>
                  <a:srgbClr val="44546A"/>
                </a:solidFill>
                <a:latin typeface="Calibri" panose="020F0502020204030204"/>
              </a:rPr>
              <a:t>Kjørende prosesser og løsninger av interesse for flere - nasjonalt, sektorvis.</a:t>
            </a:r>
          </a:p>
          <a:p>
            <a:pPr algn="ctr"/>
            <a:endParaRPr lang="nb-NO" sz="3200" kern="0" dirty="0">
              <a:solidFill>
                <a:srgbClr val="44546A"/>
              </a:solidFill>
              <a:latin typeface="Calibri" panose="020F0502020204030204"/>
            </a:endParaRPr>
          </a:p>
        </p:txBody>
      </p:sp>
      <p:sp>
        <p:nvSpPr>
          <p:cNvPr id="37" name="Avrundet rektangel 36"/>
          <p:cNvSpPr/>
          <p:nvPr/>
        </p:nvSpPr>
        <p:spPr>
          <a:xfrm>
            <a:off x="1513710" y="4648976"/>
            <a:ext cx="4141761" cy="1418014"/>
          </a:xfrm>
          <a:prstGeom prst="roundRect">
            <a:avLst/>
          </a:prstGeom>
          <a:gradFill rotWithShape="1">
            <a:gsLst>
              <a:gs pos="84000">
                <a:srgbClr val="70AD47">
                  <a:lumMod val="20000"/>
                  <a:lumOff val="80000"/>
                </a:srgbClr>
              </a:gs>
              <a:gs pos="100000">
                <a:srgbClr val="70AD47">
                  <a:lumMod val="40000"/>
                  <a:lumOff val="60000"/>
                </a:srgbClr>
              </a:gs>
              <a:gs pos="3000">
                <a:srgbClr val="91C46E"/>
              </a:gs>
            </a:gsLst>
            <a:lin ang="5400000" scaled="0"/>
          </a:gradFill>
          <a:ln w="6350" cap="flat" cmpd="sng" algn="ctr">
            <a:solidFill>
              <a:schemeClr val="tx1"/>
            </a:solidFill>
            <a:prstDash val="solid"/>
            <a:miter lim="800000"/>
          </a:ln>
          <a:effectLst/>
        </p:spPr>
        <p:txBody>
          <a:bodyPr rtlCol="0" anchor="ctr" anchorCtr="0"/>
          <a:lstStyle/>
          <a:p>
            <a:pPr algn="ctr"/>
            <a:r>
              <a:rPr lang="nb-NO" sz="3200" kern="0">
                <a:solidFill>
                  <a:srgbClr val="44546A"/>
                </a:solidFill>
                <a:latin typeface="Calibri" panose="020F0502020204030204"/>
              </a:rPr>
              <a:t>Behov</a:t>
            </a:r>
            <a:endParaRPr lang="nb-NO" sz="3200" kern="0" dirty="0">
              <a:solidFill>
                <a:srgbClr val="44546A"/>
              </a:solidFill>
              <a:latin typeface="Calibri" panose="020F0502020204030204"/>
            </a:endParaRPr>
          </a:p>
          <a:p>
            <a:pPr algn="ctr"/>
            <a:r>
              <a:rPr lang="nb-NO" sz="2133" kern="0" dirty="0">
                <a:solidFill>
                  <a:srgbClr val="44546A"/>
                </a:solidFill>
                <a:latin typeface="Calibri" panose="020F0502020204030204"/>
              </a:rPr>
              <a:t>Felles behov - nasjonalt, sektorvis, program/prosjekt.</a:t>
            </a:r>
          </a:p>
        </p:txBody>
      </p:sp>
      <p:cxnSp>
        <p:nvCxnSpPr>
          <p:cNvPr id="44" name="Rett pilkobling 43"/>
          <p:cNvCxnSpPr>
            <a:cxnSpLocks/>
            <a:stCxn id="28" idx="2"/>
          </p:cNvCxnSpPr>
          <p:nvPr/>
        </p:nvCxnSpPr>
        <p:spPr>
          <a:xfrm>
            <a:off x="8496243" y="2334869"/>
            <a:ext cx="1" cy="500827"/>
          </a:xfrm>
          <a:prstGeom prst="straightConnector1">
            <a:avLst/>
          </a:prstGeom>
          <a:noFill/>
          <a:ln w="19050" cap="flat" cmpd="sng" algn="ctr">
            <a:solidFill>
              <a:srgbClr val="E7E6E6">
                <a:lumMod val="25000"/>
              </a:srgbClr>
            </a:solidFill>
            <a:prstDash val="solid"/>
            <a:miter lim="800000"/>
            <a:headEnd type="none" w="lg" len="med"/>
            <a:tailEnd type="triangle" w="lg" len="med"/>
          </a:ln>
          <a:effectLst/>
        </p:spPr>
      </p:cxnSp>
      <p:cxnSp>
        <p:nvCxnSpPr>
          <p:cNvPr id="46" name="Rett pilkobling 45"/>
          <p:cNvCxnSpPr>
            <a:cxnSpLocks/>
          </p:cNvCxnSpPr>
          <p:nvPr/>
        </p:nvCxnSpPr>
        <p:spPr>
          <a:xfrm>
            <a:off x="14003301" y="5998449"/>
            <a:ext cx="0" cy="406104"/>
          </a:xfrm>
          <a:prstGeom prst="straightConnector1">
            <a:avLst/>
          </a:prstGeom>
          <a:noFill/>
          <a:ln w="19050" cap="flat" cmpd="sng" algn="ctr">
            <a:solidFill>
              <a:srgbClr val="E7E6E6">
                <a:lumMod val="25000"/>
              </a:srgbClr>
            </a:solidFill>
            <a:prstDash val="solid"/>
            <a:miter lim="800000"/>
            <a:headEnd type="none" w="lg" len="med"/>
            <a:tailEnd type="triangle" w="lg" len="med"/>
          </a:ln>
          <a:effectLst/>
        </p:spPr>
      </p:cxnSp>
      <p:cxnSp>
        <p:nvCxnSpPr>
          <p:cNvPr id="73" name="Rett pilkobling 72">
            <a:extLst>
              <a:ext uri="{FF2B5EF4-FFF2-40B4-BE49-F238E27FC236}">
                <a16:creationId xmlns:a16="http://schemas.microsoft.com/office/drawing/2014/main" id="{9474471C-A01D-40A4-B892-DA6D9F216B11}"/>
              </a:ext>
            </a:extLst>
          </p:cNvPr>
          <p:cNvCxnSpPr>
            <a:cxnSpLocks/>
          </p:cNvCxnSpPr>
          <p:nvPr/>
        </p:nvCxnSpPr>
        <p:spPr>
          <a:xfrm flipV="1">
            <a:off x="12819649" y="4221684"/>
            <a:ext cx="0" cy="461039"/>
          </a:xfrm>
          <a:prstGeom prst="straightConnector1">
            <a:avLst/>
          </a:prstGeom>
          <a:noFill/>
          <a:ln w="19050" cap="flat" cmpd="sng" algn="ctr">
            <a:solidFill>
              <a:srgbClr val="E7E6E6">
                <a:lumMod val="25000"/>
              </a:srgbClr>
            </a:solidFill>
            <a:prstDash val="solid"/>
            <a:miter lim="800000"/>
            <a:headEnd type="none" w="lg" len="med"/>
            <a:tailEnd type="triangle" w="lg" len="med"/>
          </a:ln>
          <a:effectLst/>
        </p:spPr>
      </p:cxnSp>
      <p:cxnSp>
        <p:nvCxnSpPr>
          <p:cNvPr id="47" name="Rett pilkobling 46">
            <a:extLst>
              <a:ext uri="{FF2B5EF4-FFF2-40B4-BE49-F238E27FC236}">
                <a16:creationId xmlns:a16="http://schemas.microsoft.com/office/drawing/2014/main" id="{7725385E-0D9F-4168-BCAD-EE09AA5CE387}"/>
              </a:ext>
            </a:extLst>
          </p:cNvPr>
          <p:cNvCxnSpPr>
            <a:cxnSpLocks/>
          </p:cNvCxnSpPr>
          <p:nvPr/>
        </p:nvCxnSpPr>
        <p:spPr>
          <a:xfrm flipV="1">
            <a:off x="3058980" y="6066990"/>
            <a:ext cx="0" cy="427293"/>
          </a:xfrm>
          <a:prstGeom prst="straightConnector1">
            <a:avLst/>
          </a:prstGeom>
          <a:noFill/>
          <a:ln w="19050" cap="flat" cmpd="sng" algn="ctr">
            <a:solidFill>
              <a:srgbClr val="E7E6E6">
                <a:lumMod val="25000"/>
              </a:srgbClr>
            </a:solidFill>
            <a:prstDash val="solid"/>
            <a:miter lim="800000"/>
            <a:headEnd type="none" w="lg" len="med"/>
            <a:tailEnd type="triangle" w="lg" len="med"/>
          </a:ln>
          <a:effectLst/>
        </p:spPr>
      </p:cxnSp>
      <p:cxnSp>
        <p:nvCxnSpPr>
          <p:cNvPr id="64" name="Rett pilkobling 63">
            <a:extLst>
              <a:ext uri="{FF2B5EF4-FFF2-40B4-BE49-F238E27FC236}">
                <a16:creationId xmlns:a16="http://schemas.microsoft.com/office/drawing/2014/main" id="{ADEEDD18-5428-4869-825A-086266873EB2}"/>
              </a:ext>
            </a:extLst>
          </p:cNvPr>
          <p:cNvCxnSpPr>
            <a:endCxn id="37" idx="3"/>
          </p:cNvCxnSpPr>
          <p:nvPr/>
        </p:nvCxnSpPr>
        <p:spPr>
          <a:xfrm flipH="1">
            <a:off x="5655472" y="5343557"/>
            <a:ext cx="666896" cy="14427"/>
          </a:xfrm>
          <a:prstGeom prst="straightConnector1">
            <a:avLst/>
          </a:prstGeom>
          <a:noFill/>
          <a:ln w="19050" cap="flat" cmpd="sng" algn="ctr">
            <a:solidFill>
              <a:srgbClr val="E7E6E6">
                <a:lumMod val="25000"/>
              </a:srgbClr>
            </a:solidFill>
            <a:prstDash val="solid"/>
            <a:miter lim="800000"/>
            <a:headEnd type="none" w="lg" len="med"/>
            <a:tailEnd type="triangle" w="lg" len="med"/>
          </a:ln>
          <a:effectLst/>
        </p:spPr>
      </p:cxnSp>
      <p:cxnSp>
        <p:nvCxnSpPr>
          <p:cNvPr id="66" name="Rett pilkobling 65">
            <a:extLst>
              <a:ext uri="{FF2B5EF4-FFF2-40B4-BE49-F238E27FC236}">
                <a16:creationId xmlns:a16="http://schemas.microsoft.com/office/drawing/2014/main" id="{D06F571D-D587-49EB-80ED-605BB8A95356}"/>
              </a:ext>
            </a:extLst>
          </p:cNvPr>
          <p:cNvCxnSpPr>
            <a:cxnSpLocks/>
          </p:cNvCxnSpPr>
          <p:nvPr/>
        </p:nvCxnSpPr>
        <p:spPr>
          <a:xfrm flipV="1">
            <a:off x="3058980" y="4207258"/>
            <a:ext cx="0" cy="427293"/>
          </a:xfrm>
          <a:prstGeom prst="straightConnector1">
            <a:avLst/>
          </a:prstGeom>
          <a:noFill/>
          <a:ln w="19050" cap="flat" cmpd="sng" algn="ctr">
            <a:solidFill>
              <a:srgbClr val="E7E6E6">
                <a:lumMod val="25000"/>
              </a:srgbClr>
            </a:solidFill>
            <a:prstDash val="solid"/>
            <a:miter lim="800000"/>
            <a:headEnd type="none" w="lg" len="med"/>
            <a:tailEnd type="triangle" w="lg" len="med"/>
          </a:ln>
          <a:effectLst/>
        </p:spPr>
      </p:cxnSp>
      <p:cxnSp>
        <p:nvCxnSpPr>
          <p:cNvPr id="67" name="Rett pilkobling 66">
            <a:extLst>
              <a:ext uri="{FF2B5EF4-FFF2-40B4-BE49-F238E27FC236}">
                <a16:creationId xmlns:a16="http://schemas.microsoft.com/office/drawing/2014/main" id="{ED2206FB-4A01-4B40-AE50-7FBC467E0140}"/>
              </a:ext>
            </a:extLst>
          </p:cNvPr>
          <p:cNvCxnSpPr>
            <a:cxnSpLocks/>
          </p:cNvCxnSpPr>
          <p:nvPr/>
        </p:nvCxnSpPr>
        <p:spPr>
          <a:xfrm>
            <a:off x="4197780" y="4221684"/>
            <a:ext cx="0" cy="427293"/>
          </a:xfrm>
          <a:prstGeom prst="straightConnector1">
            <a:avLst/>
          </a:prstGeom>
          <a:noFill/>
          <a:ln w="19050" cap="flat" cmpd="sng" algn="ctr">
            <a:solidFill>
              <a:srgbClr val="E7E6E6">
                <a:lumMod val="25000"/>
              </a:srgbClr>
            </a:solidFill>
            <a:prstDash val="solid"/>
            <a:miter lim="800000"/>
            <a:headEnd type="none" w="lg" len="med"/>
            <a:tailEnd type="triangle" w="lg" len="med"/>
          </a:ln>
          <a:effectLst/>
        </p:spPr>
      </p:cxnSp>
      <p:cxnSp>
        <p:nvCxnSpPr>
          <p:cNvPr id="68" name="Rett pilkobling 67">
            <a:extLst>
              <a:ext uri="{FF2B5EF4-FFF2-40B4-BE49-F238E27FC236}">
                <a16:creationId xmlns:a16="http://schemas.microsoft.com/office/drawing/2014/main" id="{9C47C8D1-5C44-45AF-9EEE-D2093472CF21}"/>
              </a:ext>
            </a:extLst>
          </p:cNvPr>
          <p:cNvCxnSpPr>
            <a:cxnSpLocks/>
          </p:cNvCxnSpPr>
          <p:nvPr/>
        </p:nvCxnSpPr>
        <p:spPr>
          <a:xfrm flipH="1">
            <a:off x="5673876" y="3435556"/>
            <a:ext cx="666883" cy="1"/>
          </a:xfrm>
          <a:prstGeom prst="straightConnector1">
            <a:avLst/>
          </a:prstGeom>
          <a:noFill/>
          <a:ln w="19050" cap="flat" cmpd="sng" algn="ctr">
            <a:solidFill>
              <a:srgbClr val="E7E6E6">
                <a:lumMod val="25000"/>
              </a:srgbClr>
            </a:solidFill>
            <a:prstDash val="solid"/>
            <a:miter lim="800000"/>
            <a:headEnd type="none" w="lg" len="med"/>
            <a:tailEnd type="triangle" w="lg" len="med"/>
          </a:ln>
          <a:effectLst/>
        </p:spPr>
      </p:cxnSp>
      <p:cxnSp>
        <p:nvCxnSpPr>
          <p:cNvPr id="69" name="Rett pilkobling 68">
            <a:extLst>
              <a:ext uri="{FF2B5EF4-FFF2-40B4-BE49-F238E27FC236}">
                <a16:creationId xmlns:a16="http://schemas.microsoft.com/office/drawing/2014/main" id="{8DFBA2EB-4535-4F1D-A744-A212FBD2F18F}"/>
              </a:ext>
            </a:extLst>
          </p:cNvPr>
          <p:cNvCxnSpPr/>
          <p:nvPr/>
        </p:nvCxnSpPr>
        <p:spPr>
          <a:xfrm flipH="1">
            <a:off x="10651042" y="3895579"/>
            <a:ext cx="666896" cy="14427"/>
          </a:xfrm>
          <a:prstGeom prst="straightConnector1">
            <a:avLst/>
          </a:prstGeom>
          <a:noFill/>
          <a:ln w="19050" cap="flat" cmpd="sng" algn="ctr">
            <a:solidFill>
              <a:srgbClr val="E7E6E6">
                <a:lumMod val="25000"/>
              </a:srgbClr>
            </a:solidFill>
            <a:prstDash val="solid"/>
            <a:miter lim="800000"/>
            <a:headEnd type="none" w="lg" len="med"/>
            <a:tailEnd type="triangle" w="lg" len="med"/>
          </a:ln>
          <a:effectLst/>
        </p:spPr>
      </p:cxnSp>
      <p:cxnSp>
        <p:nvCxnSpPr>
          <p:cNvPr id="70" name="Rett pilkobling 69">
            <a:extLst>
              <a:ext uri="{FF2B5EF4-FFF2-40B4-BE49-F238E27FC236}">
                <a16:creationId xmlns:a16="http://schemas.microsoft.com/office/drawing/2014/main" id="{E98BE7C2-054D-4026-B869-7F2E3A742114}"/>
              </a:ext>
            </a:extLst>
          </p:cNvPr>
          <p:cNvCxnSpPr>
            <a:cxnSpLocks/>
          </p:cNvCxnSpPr>
          <p:nvPr/>
        </p:nvCxnSpPr>
        <p:spPr>
          <a:xfrm flipH="1">
            <a:off x="10651042" y="5501726"/>
            <a:ext cx="685973" cy="7214"/>
          </a:xfrm>
          <a:prstGeom prst="straightConnector1">
            <a:avLst/>
          </a:prstGeom>
          <a:noFill/>
          <a:ln w="19050" cap="flat" cmpd="sng" algn="ctr">
            <a:solidFill>
              <a:srgbClr val="E7E6E6">
                <a:lumMod val="25000"/>
              </a:srgbClr>
            </a:solidFill>
            <a:prstDash val="solid"/>
            <a:miter lim="800000"/>
            <a:headEnd type="none" w="lg" len="med"/>
            <a:tailEnd type="triangle" w="lg" len="med"/>
          </a:ln>
          <a:effectLst/>
        </p:spPr>
      </p:cxnSp>
      <p:cxnSp>
        <p:nvCxnSpPr>
          <p:cNvPr id="74" name="Rett pilkobling 73">
            <a:extLst>
              <a:ext uri="{FF2B5EF4-FFF2-40B4-BE49-F238E27FC236}">
                <a16:creationId xmlns:a16="http://schemas.microsoft.com/office/drawing/2014/main" id="{6A006294-6763-4094-A2E1-C56AB611888B}"/>
              </a:ext>
            </a:extLst>
          </p:cNvPr>
          <p:cNvCxnSpPr>
            <a:cxnSpLocks/>
          </p:cNvCxnSpPr>
          <p:nvPr/>
        </p:nvCxnSpPr>
        <p:spPr>
          <a:xfrm flipH="1" flipV="1">
            <a:off x="5692265" y="3811072"/>
            <a:ext cx="666898" cy="1"/>
          </a:xfrm>
          <a:prstGeom prst="straightConnector1">
            <a:avLst/>
          </a:prstGeom>
          <a:noFill/>
          <a:ln w="19050" cap="flat" cmpd="sng" algn="ctr">
            <a:solidFill>
              <a:srgbClr val="E7E6E6">
                <a:lumMod val="25000"/>
              </a:srgbClr>
            </a:solidFill>
            <a:prstDash val="solid"/>
            <a:miter lim="800000"/>
            <a:headEnd type="triangle" w="lg" len="med"/>
            <a:tailEnd type="none" w="lg" len="med"/>
          </a:ln>
          <a:effectLst/>
        </p:spPr>
      </p:cxnSp>
      <p:cxnSp>
        <p:nvCxnSpPr>
          <p:cNvPr id="75" name="Rett pilkobling 74">
            <a:extLst>
              <a:ext uri="{FF2B5EF4-FFF2-40B4-BE49-F238E27FC236}">
                <a16:creationId xmlns:a16="http://schemas.microsoft.com/office/drawing/2014/main" id="{80CF5106-2BF2-4199-B490-1F394D1613F3}"/>
              </a:ext>
            </a:extLst>
          </p:cNvPr>
          <p:cNvCxnSpPr/>
          <p:nvPr/>
        </p:nvCxnSpPr>
        <p:spPr>
          <a:xfrm flipH="1">
            <a:off x="10670120" y="3457493"/>
            <a:ext cx="666896" cy="14427"/>
          </a:xfrm>
          <a:prstGeom prst="straightConnector1">
            <a:avLst/>
          </a:prstGeom>
          <a:noFill/>
          <a:ln w="19050" cap="flat" cmpd="sng" algn="ctr">
            <a:solidFill>
              <a:srgbClr val="E7E6E6">
                <a:lumMod val="25000"/>
              </a:srgbClr>
            </a:solidFill>
            <a:prstDash val="solid"/>
            <a:miter lim="800000"/>
            <a:headEnd type="triangle" w="lg" len="med"/>
            <a:tailEnd type="none" w="lg" len="med"/>
          </a:ln>
          <a:effectLst/>
        </p:spPr>
      </p:cxnSp>
      <p:cxnSp>
        <p:nvCxnSpPr>
          <p:cNvPr id="76" name="Rett pilkobling 75">
            <a:extLst>
              <a:ext uri="{FF2B5EF4-FFF2-40B4-BE49-F238E27FC236}">
                <a16:creationId xmlns:a16="http://schemas.microsoft.com/office/drawing/2014/main" id="{6D8129D7-AF6D-438C-B1DB-8777E36E3ECE}"/>
              </a:ext>
            </a:extLst>
          </p:cNvPr>
          <p:cNvCxnSpPr>
            <a:cxnSpLocks/>
          </p:cNvCxnSpPr>
          <p:nvPr/>
        </p:nvCxnSpPr>
        <p:spPr>
          <a:xfrm flipH="1">
            <a:off x="10670119" y="5068137"/>
            <a:ext cx="630090" cy="0"/>
          </a:xfrm>
          <a:prstGeom prst="straightConnector1">
            <a:avLst/>
          </a:prstGeom>
          <a:noFill/>
          <a:ln w="19050" cap="flat" cmpd="sng" algn="ctr">
            <a:solidFill>
              <a:srgbClr val="E7E6E6">
                <a:lumMod val="25000"/>
              </a:srgbClr>
            </a:solidFill>
            <a:prstDash val="solid"/>
            <a:miter lim="800000"/>
            <a:headEnd type="triangle" w="lg" len="med"/>
            <a:tailEnd type="none" w="lg" len="med"/>
          </a:ln>
          <a:effectLst/>
        </p:spPr>
      </p:cxnSp>
      <p:cxnSp>
        <p:nvCxnSpPr>
          <p:cNvPr id="77" name="Rett pilkobling 76">
            <a:extLst>
              <a:ext uri="{FF2B5EF4-FFF2-40B4-BE49-F238E27FC236}">
                <a16:creationId xmlns:a16="http://schemas.microsoft.com/office/drawing/2014/main" id="{3FFDC0FE-D523-49C6-AD1E-37E50562B602}"/>
              </a:ext>
            </a:extLst>
          </p:cNvPr>
          <p:cNvCxnSpPr>
            <a:cxnSpLocks/>
          </p:cNvCxnSpPr>
          <p:nvPr/>
        </p:nvCxnSpPr>
        <p:spPr>
          <a:xfrm flipV="1">
            <a:off x="8471155" y="7484342"/>
            <a:ext cx="9" cy="350083"/>
          </a:xfrm>
          <a:prstGeom prst="straightConnector1">
            <a:avLst/>
          </a:prstGeom>
          <a:noFill/>
          <a:ln w="19050" cap="flat" cmpd="sng" algn="ctr">
            <a:solidFill>
              <a:srgbClr val="E7E6E6">
                <a:lumMod val="25000"/>
              </a:srgbClr>
            </a:solidFill>
            <a:prstDash val="solid"/>
            <a:miter lim="800000"/>
            <a:headEnd type="none" w="lg" len="med"/>
            <a:tailEnd type="triangle" w="lg" len="med"/>
          </a:ln>
          <a:effectLst/>
        </p:spPr>
      </p:cxnSp>
      <p:cxnSp>
        <p:nvCxnSpPr>
          <p:cNvPr id="86" name="Rett pilkobling 85">
            <a:extLst>
              <a:ext uri="{FF2B5EF4-FFF2-40B4-BE49-F238E27FC236}">
                <a16:creationId xmlns:a16="http://schemas.microsoft.com/office/drawing/2014/main" id="{C274DCE8-7271-4E40-9106-DF05C479E62F}"/>
              </a:ext>
            </a:extLst>
          </p:cNvPr>
          <p:cNvCxnSpPr>
            <a:cxnSpLocks/>
          </p:cNvCxnSpPr>
          <p:nvPr/>
        </p:nvCxnSpPr>
        <p:spPr>
          <a:xfrm>
            <a:off x="3642044" y="2339992"/>
            <a:ext cx="0" cy="427293"/>
          </a:xfrm>
          <a:prstGeom prst="straightConnector1">
            <a:avLst/>
          </a:prstGeom>
          <a:noFill/>
          <a:ln w="19050" cap="flat" cmpd="sng" algn="ctr">
            <a:solidFill>
              <a:srgbClr val="E7E6E6">
                <a:lumMod val="25000"/>
              </a:srgbClr>
            </a:solidFill>
            <a:prstDash val="solid"/>
            <a:miter lim="800000"/>
            <a:headEnd type="none" w="lg" len="med"/>
            <a:tailEnd type="triangle" w="lg" len="med"/>
          </a:ln>
          <a:effectLst/>
        </p:spPr>
      </p:cxnSp>
      <p:cxnSp>
        <p:nvCxnSpPr>
          <p:cNvPr id="87" name="Rett pilkobling 86">
            <a:extLst>
              <a:ext uri="{FF2B5EF4-FFF2-40B4-BE49-F238E27FC236}">
                <a16:creationId xmlns:a16="http://schemas.microsoft.com/office/drawing/2014/main" id="{4DE1DE31-1BA6-49D4-B5D3-D8558BC1B2D3}"/>
              </a:ext>
            </a:extLst>
          </p:cNvPr>
          <p:cNvCxnSpPr>
            <a:cxnSpLocks/>
          </p:cNvCxnSpPr>
          <p:nvPr/>
        </p:nvCxnSpPr>
        <p:spPr>
          <a:xfrm>
            <a:off x="13474083" y="2334869"/>
            <a:ext cx="0" cy="424345"/>
          </a:xfrm>
          <a:prstGeom prst="straightConnector1">
            <a:avLst/>
          </a:prstGeom>
          <a:noFill/>
          <a:ln w="19050" cap="flat" cmpd="sng" algn="ctr">
            <a:solidFill>
              <a:srgbClr val="E7E6E6">
                <a:lumMod val="25000"/>
              </a:srgbClr>
            </a:solidFill>
            <a:prstDash val="solid"/>
            <a:miter lim="800000"/>
            <a:headEnd type="none" w="lg" len="med"/>
            <a:tailEnd type="triangle" w="lg" len="med"/>
          </a:ln>
          <a:effectLst/>
        </p:spPr>
      </p:cxnSp>
      <p:cxnSp>
        <p:nvCxnSpPr>
          <p:cNvPr id="104" name="Rett pilkobling 103">
            <a:extLst>
              <a:ext uri="{FF2B5EF4-FFF2-40B4-BE49-F238E27FC236}">
                <a16:creationId xmlns:a16="http://schemas.microsoft.com/office/drawing/2014/main" id="{B7CB2A44-56AD-429A-AD75-638817A1D5F2}"/>
              </a:ext>
            </a:extLst>
          </p:cNvPr>
          <p:cNvCxnSpPr>
            <a:cxnSpLocks/>
          </p:cNvCxnSpPr>
          <p:nvPr/>
        </p:nvCxnSpPr>
        <p:spPr>
          <a:xfrm>
            <a:off x="9075352" y="5998449"/>
            <a:ext cx="0" cy="436217"/>
          </a:xfrm>
          <a:prstGeom prst="straightConnector1">
            <a:avLst/>
          </a:prstGeom>
          <a:noFill/>
          <a:ln w="19050" cap="flat" cmpd="sng" algn="ctr">
            <a:solidFill>
              <a:srgbClr val="E7E6E6">
                <a:lumMod val="25000"/>
              </a:srgbClr>
            </a:solidFill>
            <a:prstDash val="solid"/>
            <a:miter lim="800000"/>
            <a:headEnd type="none" w="lg" len="med"/>
            <a:tailEnd type="triangle" w="lg" len="med"/>
          </a:ln>
          <a:effectLst/>
        </p:spPr>
      </p:cxnSp>
      <p:cxnSp>
        <p:nvCxnSpPr>
          <p:cNvPr id="29" name="Rett pilkobling 28">
            <a:extLst>
              <a:ext uri="{FF2B5EF4-FFF2-40B4-BE49-F238E27FC236}">
                <a16:creationId xmlns:a16="http://schemas.microsoft.com/office/drawing/2014/main" id="{09BE2BC8-7F87-47E9-BDB2-7430AADBB568}"/>
              </a:ext>
            </a:extLst>
          </p:cNvPr>
          <p:cNvCxnSpPr>
            <a:cxnSpLocks/>
          </p:cNvCxnSpPr>
          <p:nvPr/>
        </p:nvCxnSpPr>
        <p:spPr>
          <a:xfrm flipV="1">
            <a:off x="14003301" y="4221684"/>
            <a:ext cx="0" cy="401410"/>
          </a:xfrm>
          <a:prstGeom prst="straightConnector1">
            <a:avLst/>
          </a:prstGeom>
          <a:noFill/>
          <a:ln w="19050" cap="flat" cmpd="sng" algn="ctr">
            <a:solidFill>
              <a:srgbClr val="E7E6E6">
                <a:lumMod val="25000"/>
              </a:srgbClr>
            </a:solidFill>
            <a:prstDash val="solid"/>
            <a:miter lim="800000"/>
            <a:headEnd type="triangle" w="lg" len="med"/>
            <a:tailEnd type="none" w="lg" len="med"/>
          </a:ln>
          <a:effectLst/>
        </p:spPr>
      </p:cxnSp>
      <p:cxnSp>
        <p:nvCxnSpPr>
          <p:cNvPr id="30" name="Rett pilkobling 29">
            <a:extLst>
              <a:ext uri="{FF2B5EF4-FFF2-40B4-BE49-F238E27FC236}">
                <a16:creationId xmlns:a16="http://schemas.microsoft.com/office/drawing/2014/main" id="{99B36A06-6203-4D69-944E-376AD9541A0B}"/>
              </a:ext>
            </a:extLst>
          </p:cNvPr>
          <p:cNvCxnSpPr>
            <a:cxnSpLocks/>
          </p:cNvCxnSpPr>
          <p:nvPr/>
        </p:nvCxnSpPr>
        <p:spPr>
          <a:xfrm flipH="1" flipV="1">
            <a:off x="5692265" y="5651491"/>
            <a:ext cx="666898" cy="1"/>
          </a:xfrm>
          <a:prstGeom prst="straightConnector1">
            <a:avLst/>
          </a:prstGeom>
          <a:noFill/>
          <a:ln w="19050" cap="flat" cmpd="sng" algn="ctr">
            <a:solidFill>
              <a:srgbClr val="E7E6E6">
                <a:lumMod val="25000"/>
              </a:srgbClr>
            </a:solidFill>
            <a:prstDash val="solid"/>
            <a:miter lim="800000"/>
            <a:headEnd type="triangle" w="lg" len="med"/>
            <a:tailEnd type="none" w="lg" len="med"/>
          </a:ln>
          <a:effectLst/>
        </p:spPr>
      </p:cxnSp>
      <p:cxnSp>
        <p:nvCxnSpPr>
          <p:cNvPr id="38" name="Rett pilkobling 37">
            <a:extLst>
              <a:ext uri="{FF2B5EF4-FFF2-40B4-BE49-F238E27FC236}">
                <a16:creationId xmlns:a16="http://schemas.microsoft.com/office/drawing/2014/main" id="{CC7A6730-8D91-49BF-A2D9-59BC3E48C550}"/>
              </a:ext>
            </a:extLst>
          </p:cNvPr>
          <p:cNvCxnSpPr>
            <a:cxnSpLocks/>
          </p:cNvCxnSpPr>
          <p:nvPr/>
        </p:nvCxnSpPr>
        <p:spPr>
          <a:xfrm>
            <a:off x="4197780" y="6039158"/>
            <a:ext cx="0" cy="406104"/>
          </a:xfrm>
          <a:prstGeom prst="straightConnector1">
            <a:avLst/>
          </a:prstGeom>
          <a:noFill/>
          <a:ln w="19050" cap="flat" cmpd="sng" algn="ctr">
            <a:solidFill>
              <a:srgbClr val="E7E6E6">
                <a:lumMod val="25000"/>
              </a:srgbClr>
            </a:solidFill>
            <a:prstDash val="solid"/>
            <a:miter lim="800000"/>
            <a:headEnd type="none" w="lg" len="med"/>
            <a:tailEnd type="triangle" w="lg" len="med"/>
          </a:ln>
          <a:effectLst/>
        </p:spPr>
      </p:cxnSp>
      <p:cxnSp>
        <p:nvCxnSpPr>
          <p:cNvPr id="39" name="Rett pilkobling 38">
            <a:extLst>
              <a:ext uri="{FF2B5EF4-FFF2-40B4-BE49-F238E27FC236}">
                <a16:creationId xmlns:a16="http://schemas.microsoft.com/office/drawing/2014/main" id="{978EECA9-4B18-4A81-BF1D-C50E64ABEA45}"/>
              </a:ext>
            </a:extLst>
          </p:cNvPr>
          <p:cNvCxnSpPr>
            <a:cxnSpLocks/>
          </p:cNvCxnSpPr>
          <p:nvPr/>
        </p:nvCxnSpPr>
        <p:spPr>
          <a:xfrm flipV="1">
            <a:off x="12819649" y="6039488"/>
            <a:ext cx="0" cy="427293"/>
          </a:xfrm>
          <a:prstGeom prst="straightConnector1">
            <a:avLst/>
          </a:prstGeom>
          <a:noFill/>
          <a:ln w="19050" cap="flat" cmpd="sng" algn="ctr">
            <a:solidFill>
              <a:srgbClr val="E7E6E6">
                <a:lumMod val="25000"/>
              </a:srgbClr>
            </a:solidFill>
            <a:prstDash val="solid"/>
            <a:miter lim="800000"/>
            <a:headEnd type="none" w="lg" len="med"/>
            <a:tailEnd type="triangle" w="lg" len="med"/>
          </a:ln>
          <a:effectLst/>
        </p:spPr>
      </p:cxnSp>
      <p:cxnSp>
        <p:nvCxnSpPr>
          <p:cNvPr id="40" name="Rett pilkobling 39">
            <a:extLst>
              <a:ext uri="{FF2B5EF4-FFF2-40B4-BE49-F238E27FC236}">
                <a16:creationId xmlns:a16="http://schemas.microsoft.com/office/drawing/2014/main" id="{A50DA080-D363-4ACB-9B54-8EEE821D48AF}"/>
              </a:ext>
            </a:extLst>
          </p:cNvPr>
          <p:cNvCxnSpPr>
            <a:cxnSpLocks/>
          </p:cNvCxnSpPr>
          <p:nvPr/>
        </p:nvCxnSpPr>
        <p:spPr>
          <a:xfrm flipV="1">
            <a:off x="7822407" y="5998449"/>
            <a:ext cx="0" cy="427293"/>
          </a:xfrm>
          <a:prstGeom prst="straightConnector1">
            <a:avLst/>
          </a:prstGeom>
          <a:noFill/>
          <a:ln w="19050" cap="flat" cmpd="sng" algn="ctr">
            <a:solidFill>
              <a:srgbClr val="E7E6E6">
                <a:lumMod val="25000"/>
              </a:srgbClr>
            </a:solidFill>
            <a:prstDash val="solid"/>
            <a:miter lim="800000"/>
            <a:headEnd type="none" w="lg" len="med"/>
            <a:tailEnd type="triangle" w="lg" len="med"/>
          </a:ln>
          <a:effectLst/>
        </p:spPr>
      </p:cxnSp>
    </p:spTree>
    <p:extLst>
      <p:ext uri="{BB962C8B-B14F-4D97-AF65-F5344CB8AC3E}">
        <p14:creationId xmlns:p14="http://schemas.microsoft.com/office/powerpoint/2010/main" val="833659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ktangel: avrundede hjørner 2">
            <a:extLst>
              <a:ext uri="{FF2B5EF4-FFF2-40B4-BE49-F238E27FC236}">
                <a16:creationId xmlns:a16="http://schemas.microsoft.com/office/drawing/2014/main" id="{5FF88100-76B8-48B3-B209-742CA59A999B}"/>
              </a:ext>
            </a:extLst>
          </p:cNvPr>
          <p:cNvSpPr/>
          <p:nvPr/>
        </p:nvSpPr>
        <p:spPr>
          <a:xfrm>
            <a:off x="1239736" y="372220"/>
            <a:ext cx="14735895" cy="8544528"/>
          </a:xfrm>
          <a:prstGeom prst="roundRect">
            <a:avLst>
              <a:gd name="adj" fmla="val 1783"/>
            </a:avLst>
          </a:prstGeom>
          <a:gradFill>
            <a:gsLst>
              <a:gs pos="100000">
                <a:schemeClr val="bg1">
                  <a:lumMod val="95000"/>
                </a:schemeClr>
              </a:gs>
              <a:gs pos="0">
                <a:schemeClr val="bg1">
                  <a:lumMod val="95000"/>
                </a:schemeClr>
              </a:gs>
              <a:gs pos="100000">
                <a:srgbClr val="E4E4E4"/>
              </a:gs>
            </a:gsLst>
            <a:lin ang="5400000" scaled="0"/>
          </a:gra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3018" dirty="0"/>
          </a:p>
        </p:txBody>
      </p:sp>
      <p:sp>
        <p:nvSpPr>
          <p:cNvPr id="27" name="Tittel 1"/>
          <p:cNvSpPr txBox="1">
            <a:spLocks/>
          </p:cNvSpPr>
          <p:nvPr/>
        </p:nvSpPr>
        <p:spPr>
          <a:xfrm>
            <a:off x="1315704" y="567450"/>
            <a:ext cx="8687278" cy="701443"/>
          </a:xfrm>
          <a:prstGeom prst="rect">
            <a:avLst/>
          </a:prstGeom>
          <a:solidFill>
            <a:schemeClr val="bg1">
              <a:lumMod val="95000"/>
            </a:schemeClr>
          </a:solidFill>
        </p:spPr>
        <p:txBody>
          <a:bodyPr vert="horz" lIns="121908" tIns="60954" rIns="121908" bIns="60954"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1219078">
              <a:defRPr/>
            </a:pPr>
            <a:r>
              <a:rPr lang="nb-NO" sz="3200" b="1" dirty="0">
                <a:ln w="0"/>
                <a:effectLst>
                  <a:outerShdw blurRad="38100" dist="19050" dir="2700000" algn="tl" rotWithShape="0">
                    <a:schemeClr val="dk1">
                      <a:alpha val="40000"/>
                    </a:schemeClr>
                  </a:outerShdw>
                </a:effectLst>
                <a:latin typeface="Calibri Light" panose="020F0302020204030204"/>
              </a:rPr>
              <a:t>Nasjonalt arkitekturbibliotek </a:t>
            </a:r>
          </a:p>
        </p:txBody>
      </p:sp>
      <p:sp>
        <p:nvSpPr>
          <p:cNvPr id="28" name="Avrundet rektangel 27"/>
          <p:cNvSpPr/>
          <p:nvPr/>
        </p:nvSpPr>
        <p:spPr>
          <a:xfrm>
            <a:off x="1429112" y="1398550"/>
            <a:ext cx="14134262" cy="936319"/>
          </a:xfrm>
          <a:prstGeom prst="roundRect">
            <a:avLst/>
          </a:prstGeom>
          <a:gradFill rotWithShape="1">
            <a:gsLst>
              <a:gs pos="100000">
                <a:srgbClr val="5B9BD5">
                  <a:lumMod val="20000"/>
                  <a:lumOff val="80000"/>
                </a:srgbClr>
              </a:gs>
              <a:gs pos="0">
                <a:srgbClr val="9DA6E7"/>
              </a:gs>
            </a:gsLst>
            <a:lin ang="5400000" scaled="0"/>
          </a:gradFill>
          <a:ln w="6350" cap="flat" cmpd="sng" algn="ctr">
            <a:solidFill>
              <a:schemeClr val="tx1"/>
            </a:solidFill>
            <a:prstDash val="solid"/>
            <a:miter lim="800000"/>
          </a:ln>
          <a:effectLst/>
        </p:spPr>
        <p:txBody>
          <a:bodyPr rtlCol="0" anchor="ctr" anchorCtr="0"/>
          <a:lstStyle/>
          <a:p>
            <a:pPr algn="ctr"/>
            <a:r>
              <a:rPr lang="nb-NO" sz="3200" kern="0" dirty="0">
                <a:solidFill>
                  <a:srgbClr val="44546A"/>
                </a:solidFill>
                <a:latin typeface="Calibri" panose="020F0502020204030204"/>
              </a:rPr>
              <a:t>1. Overordnet metodikk og rammeverk</a:t>
            </a:r>
          </a:p>
          <a:p>
            <a:pPr algn="ctr"/>
            <a:r>
              <a:rPr lang="nb-NO" sz="2133" kern="0" dirty="0">
                <a:solidFill>
                  <a:srgbClr val="44546A"/>
                </a:solidFill>
                <a:latin typeface="Calibri" panose="020F0502020204030204"/>
              </a:rPr>
              <a:t>Tilpasset rammeverk for arbeidet med nasjonal arkitektur, basert på internasjonale og nasjonale rammeverk og metoder.</a:t>
            </a:r>
          </a:p>
        </p:txBody>
      </p:sp>
      <p:sp>
        <p:nvSpPr>
          <p:cNvPr id="31" name="Avrundet rektangel 30"/>
          <p:cNvSpPr/>
          <p:nvPr/>
        </p:nvSpPr>
        <p:spPr>
          <a:xfrm>
            <a:off x="11248029" y="2741503"/>
            <a:ext cx="4399928" cy="1620468"/>
          </a:xfrm>
          <a:prstGeom prst="roundRect">
            <a:avLst/>
          </a:prstGeom>
          <a:gradFill rotWithShape="1">
            <a:gsLst>
              <a:gs pos="78000">
                <a:srgbClr val="5B9BD5">
                  <a:lumMod val="20000"/>
                  <a:lumOff val="80000"/>
                </a:srgbClr>
              </a:gs>
              <a:gs pos="0">
                <a:srgbClr val="9DA6E7"/>
              </a:gs>
              <a:gs pos="14000">
                <a:srgbClr val="9DB0E7"/>
              </a:gs>
            </a:gsLst>
            <a:lin ang="5400000" scaled="0"/>
          </a:gradFill>
          <a:ln w="6350" cap="flat" cmpd="sng" algn="ctr">
            <a:solidFill>
              <a:schemeClr val="tx1"/>
            </a:solidFill>
            <a:prstDash val="solid"/>
            <a:miter lim="800000"/>
          </a:ln>
          <a:effectLst/>
        </p:spPr>
        <p:txBody>
          <a:bodyPr rtlCol="0" anchor="ctr" anchorCtr="0"/>
          <a:lstStyle/>
          <a:p>
            <a:pPr algn="ctr"/>
            <a:r>
              <a:rPr lang="nb-NO" sz="3200" kern="0" dirty="0">
                <a:solidFill>
                  <a:srgbClr val="44546A"/>
                </a:solidFill>
                <a:latin typeface="Calibri" panose="020F0502020204030204"/>
              </a:rPr>
              <a:t>6. </a:t>
            </a:r>
            <a:r>
              <a:rPr lang="nb-NO" sz="3200" kern="0">
                <a:solidFill>
                  <a:srgbClr val="44546A"/>
                </a:solidFill>
                <a:latin typeface="Calibri" panose="020F0502020204030204"/>
              </a:rPr>
              <a:t>Referansebibliotek</a:t>
            </a:r>
            <a:endParaRPr lang="nb-NO" sz="3200" kern="0" dirty="0">
              <a:solidFill>
                <a:srgbClr val="44546A"/>
              </a:solidFill>
              <a:latin typeface="Calibri" panose="020F0502020204030204"/>
            </a:endParaRPr>
          </a:p>
          <a:p>
            <a:pPr algn="ctr"/>
            <a:r>
              <a:rPr lang="nb-NO" sz="2133" kern="0" dirty="0">
                <a:solidFill>
                  <a:srgbClr val="44546A"/>
                </a:solidFill>
                <a:latin typeface="Calibri" panose="020F0502020204030204"/>
              </a:rPr>
              <a:t>Eksempler, god praksis, prinsipper, veiledninger, referansearkitekturer, klassifikasjonssystemer, maler.</a:t>
            </a:r>
          </a:p>
        </p:txBody>
      </p:sp>
      <p:sp>
        <p:nvSpPr>
          <p:cNvPr id="32" name="Avrundet rektangel 31"/>
          <p:cNvSpPr/>
          <p:nvPr/>
        </p:nvSpPr>
        <p:spPr>
          <a:xfrm>
            <a:off x="6306999" y="2835696"/>
            <a:ext cx="4402288" cy="3285748"/>
          </a:xfrm>
          <a:prstGeom prst="roundRect">
            <a:avLst/>
          </a:prstGeom>
          <a:gradFill rotWithShape="1">
            <a:gsLst>
              <a:gs pos="53000">
                <a:srgbClr val="5B9BD5">
                  <a:lumMod val="20000"/>
                  <a:lumOff val="80000"/>
                </a:srgbClr>
              </a:gs>
              <a:gs pos="12000">
                <a:srgbClr val="5B9BD5">
                  <a:lumMod val="60000"/>
                  <a:lumOff val="40000"/>
                </a:srgbClr>
              </a:gs>
              <a:gs pos="0">
                <a:srgbClr val="5B9BD5">
                  <a:lumMod val="60000"/>
                  <a:lumOff val="40000"/>
                </a:srgbClr>
              </a:gs>
            </a:gsLst>
            <a:lin ang="5400000" scaled="0"/>
          </a:gradFill>
          <a:ln w="6350" cap="flat" cmpd="sng" algn="ctr">
            <a:solidFill>
              <a:schemeClr val="tx1"/>
            </a:solidFill>
            <a:prstDash val="solid"/>
            <a:miter lim="800000"/>
          </a:ln>
          <a:effectLst/>
        </p:spPr>
        <p:txBody>
          <a:bodyPr rtlCol="0" anchor="t" anchorCtr="0"/>
          <a:lstStyle/>
          <a:p>
            <a:pPr algn="ctr" defTabSz="1219078">
              <a:defRPr/>
            </a:pPr>
            <a:r>
              <a:rPr lang="nb-NO" sz="3200" kern="0" dirty="0">
                <a:solidFill>
                  <a:srgbClr val="44546A"/>
                </a:solidFill>
                <a:latin typeface="Calibri" panose="020F0502020204030204"/>
              </a:rPr>
              <a:t>2. Arkitekturlandskap</a:t>
            </a:r>
            <a:endParaRPr lang="nb-NO" sz="3733" kern="0" dirty="0">
              <a:solidFill>
                <a:srgbClr val="44546A"/>
              </a:solidFill>
              <a:latin typeface="Calibri" panose="020F0502020204030204"/>
            </a:endParaRPr>
          </a:p>
          <a:p>
            <a:pPr lvl="0" algn="ctr">
              <a:defRPr/>
            </a:pPr>
            <a:r>
              <a:rPr lang="nb-NO" sz="2133" kern="0" dirty="0">
                <a:solidFill>
                  <a:srgbClr val="44546A"/>
                </a:solidFill>
                <a:latin typeface="Calibri" panose="020F0502020204030204"/>
              </a:rPr>
              <a:t>Arkitekturer, kapabiliteter, byggeklosser og løsningsskisser av felles interesse i nåsituasjon, </a:t>
            </a:r>
            <a:r>
              <a:rPr lang="nb-NO" sz="2133" kern="0" dirty="0" err="1">
                <a:solidFill>
                  <a:srgbClr val="44546A"/>
                </a:solidFill>
                <a:latin typeface="Calibri" panose="020F0502020204030204"/>
              </a:rPr>
              <a:t>målbilder</a:t>
            </a:r>
            <a:r>
              <a:rPr lang="nb-NO" sz="2133" kern="0" dirty="0">
                <a:solidFill>
                  <a:srgbClr val="44546A"/>
                </a:solidFill>
                <a:latin typeface="Calibri" panose="020F0502020204030204"/>
              </a:rPr>
              <a:t> og veikart. Danner grunnlag for utvikling av arkitekturer, prosesser og IT-løsninger i det nasjonale arkitektur- og løsningslandskapet.</a:t>
            </a:r>
          </a:p>
        </p:txBody>
      </p:sp>
      <p:sp>
        <p:nvSpPr>
          <p:cNvPr id="33" name="Avrundet rektangel 32"/>
          <p:cNvSpPr/>
          <p:nvPr/>
        </p:nvSpPr>
        <p:spPr>
          <a:xfrm>
            <a:off x="11300215" y="4634550"/>
            <a:ext cx="4347745" cy="1418015"/>
          </a:xfrm>
          <a:prstGeom prst="roundRect">
            <a:avLst/>
          </a:prstGeom>
          <a:gradFill rotWithShape="1">
            <a:gsLst>
              <a:gs pos="71118">
                <a:srgbClr val="DDEAF7"/>
              </a:gs>
              <a:gs pos="75000">
                <a:srgbClr val="5B9BD5">
                  <a:lumMod val="20000"/>
                  <a:lumOff val="80000"/>
                </a:srgbClr>
              </a:gs>
              <a:gs pos="0">
                <a:srgbClr val="9DA6E7"/>
              </a:gs>
              <a:gs pos="8000">
                <a:srgbClr val="9DB0E7"/>
              </a:gs>
            </a:gsLst>
            <a:lin ang="5400000" scaled="0"/>
          </a:gradFill>
          <a:ln w="6350" cap="flat" cmpd="sng" algn="ctr">
            <a:solidFill>
              <a:schemeClr val="tx1"/>
            </a:solidFill>
            <a:prstDash val="solid"/>
            <a:miter lim="800000"/>
          </a:ln>
          <a:effectLst/>
        </p:spPr>
        <p:txBody>
          <a:bodyPr rtlCol="0" anchor="ctr" anchorCtr="0"/>
          <a:lstStyle/>
          <a:p>
            <a:pPr algn="ctr"/>
            <a:r>
              <a:rPr lang="nb-NO" sz="3200" kern="0" dirty="0">
                <a:solidFill>
                  <a:srgbClr val="44546A"/>
                </a:solidFill>
                <a:latin typeface="Calibri" panose="020F0502020204030204"/>
              </a:rPr>
              <a:t>4. Standarder</a:t>
            </a:r>
          </a:p>
          <a:p>
            <a:pPr algn="ctr"/>
            <a:r>
              <a:rPr lang="nb-NO" sz="2133" kern="0" dirty="0">
                <a:solidFill>
                  <a:srgbClr val="44546A"/>
                </a:solidFill>
                <a:latin typeface="Calibri" panose="020F0502020204030204"/>
              </a:rPr>
              <a:t>Nasjonale standarder og anbefalinger – juridisk, organisatorisk, semantisk, teknisk.</a:t>
            </a:r>
          </a:p>
        </p:txBody>
      </p:sp>
      <p:sp>
        <p:nvSpPr>
          <p:cNvPr id="34" name="Avrundet rektangel 33"/>
          <p:cNvSpPr/>
          <p:nvPr/>
        </p:nvSpPr>
        <p:spPr>
          <a:xfrm>
            <a:off x="1513711" y="6458669"/>
            <a:ext cx="14134246" cy="969652"/>
          </a:xfrm>
          <a:prstGeom prst="roundRect">
            <a:avLst/>
          </a:prstGeom>
          <a:gradFill rotWithShape="1">
            <a:gsLst>
              <a:gs pos="6000">
                <a:srgbClr val="E58A65"/>
              </a:gs>
              <a:gs pos="100000">
                <a:srgbClr val="F9C6AD"/>
              </a:gs>
              <a:gs pos="81000">
                <a:srgbClr val="FDDED5"/>
              </a:gs>
            </a:gsLst>
            <a:lin ang="5400000" scaled="0"/>
          </a:gradFill>
          <a:ln w="6350" cap="flat" cmpd="sng" algn="ctr">
            <a:solidFill>
              <a:schemeClr val="tx1"/>
            </a:solidFill>
            <a:prstDash val="solid"/>
            <a:miter lim="800000"/>
          </a:ln>
          <a:effectLst/>
        </p:spPr>
        <p:txBody>
          <a:bodyPr rtlCol="0" anchor="ctr" anchorCtr="0"/>
          <a:lstStyle/>
          <a:p>
            <a:pPr algn="ctr" defTabSz="1219078">
              <a:defRPr/>
            </a:pPr>
            <a:r>
              <a:rPr lang="nb-NO" sz="3200" kern="0" dirty="0">
                <a:solidFill>
                  <a:srgbClr val="44546A"/>
                </a:solidFill>
                <a:latin typeface="Calibri" panose="020F0502020204030204"/>
              </a:rPr>
              <a:t>8. Styring og oppfølging</a:t>
            </a:r>
          </a:p>
          <a:p>
            <a:pPr algn="ctr">
              <a:defRPr/>
            </a:pPr>
            <a:r>
              <a:rPr lang="nb-NO" sz="2133" kern="0" dirty="0">
                <a:solidFill>
                  <a:srgbClr val="44546A"/>
                </a:solidFill>
                <a:latin typeface="Calibri" panose="020F0502020204030204"/>
              </a:rPr>
              <a:t>Nasjonal strategi, prosjektoversikt, beslutningslogg, ytelsesmålinger - vurderinger av etterlevelse, gevinstrealisering.</a:t>
            </a:r>
          </a:p>
        </p:txBody>
      </p:sp>
      <p:sp>
        <p:nvSpPr>
          <p:cNvPr id="35" name="Avrundet rektangel 34"/>
          <p:cNvSpPr/>
          <p:nvPr/>
        </p:nvSpPr>
        <p:spPr>
          <a:xfrm>
            <a:off x="1513711" y="7803837"/>
            <a:ext cx="14134246" cy="948619"/>
          </a:xfrm>
          <a:prstGeom prst="roundRect">
            <a:avLst/>
          </a:prstGeom>
          <a:gradFill rotWithShape="1">
            <a:gsLst>
              <a:gs pos="0">
                <a:schemeClr val="accent4">
                  <a:lumMod val="20000"/>
                  <a:lumOff val="80000"/>
                </a:schemeClr>
              </a:gs>
              <a:gs pos="54000">
                <a:schemeClr val="accent4">
                  <a:lumMod val="40000"/>
                  <a:lumOff val="60000"/>
                </a:schemeClr>
              </a:gs>
              <a:gs pos="100000">
                <a:schemeClr val="accent4">
                  <a:lumMod val="60000"/>
                  <a:lumOff val="40000"/>
                </a:schemeClr>
              </a:gs>
            </a:gsLst>
            <a:lin ang="5400000" scaled="0"/>
          </a:gradFill>
          <a:ln w="6350" cap="flat" cmpd="sng" algn="ctr">
            <a:solidFill>
              <a:schemeClr val="tx1"/>
            </a:solidFill>
            <a:prstDash val="solid"/>
            <a:miter lim="800000"/>
          </a:ln>
          <a:effectLst/>
        </p:spPr>
        <p:txBody>
          <a:bodyPr rtlCol="0" anchor="ctr" anchorCtr="0"/>
          <a:lstStyle/>
          <a:p>
            <a:pPr algn="ctr"/>
            <a:r>
              <a:rPr lang="nb-NO" sz="3200" kern="0" dirty="0">
                <a:solidFill>
                  <a:srgbClr val="44546A"/>
                </a:solidFill>
                <a:latin typeface="Calibri" panose="020F0502020204030204"/>
              </a:rPr>
              <a:t>7. Organisering og kompetanse</a:t>
            </a:r>
          </a:p>
          <a:p>
            <a:pPr algn="ctr"/>
            <a:r>
              <a:rPr lang="nb-NO" sz="2133" kern="0" dirty="0">
                <a:solidFill>
                  <a:srgbClr val="44546A"/>
                </a:solidFill>
                <a:latin typeface="Calibri" panose="020F0502020204030204"/>
              </a:rPr>
              <a:t>Roller, råd, styrende organer, prosesser og kompetanse for utviklingen av nasjonal arkitektur.</a:t>
            </a:r>
          </a:p>
        </p:txBody>
      </p:sp>
      <p:sp>
        <p:nvSpPr>
          <p:cNvPr id="36" name="Avrundet rektangel 35"/>
          <p:cNvSpPr/>
          <p:nvPr/>
        </p:nvSpPr>
        <p:spPr>
          <a:xfrm>
            <a:off x="1476903" y="2767285"/>
            <a:ext cx="4215376" cy="1454401"/>
          </a:xfrm>
          <a:prstGeom prst="roundRect">
            <a:avLst/>
          </a:prstGeom>
          <a:gradFill rotWithShape="1">
            <a:gsLst>
              <a:gs pos="84000">
                <a:srgbClr val="70AD47">
                  <a:lumMod val="20000"/>
                  <a:lumOff val="80000"/>
                </a:srgbClr>
              </a:gs>
              <a:gs pos="100000">
                <a:srgbClr val="70AD47">
                  <a:lumMod val="40000"/>
                  <a:lumOff val="60000"/>
                </a:srgbClr>
              </a:gs>
              <a:gs pos="3000">
                <a:srgbClr val="BBDBA5"/>
              </a:gs>
            </a:gsLst>
            <a:lin ang="5400000" scaled="0"/>
          </a:gradFill>
          <a:ln w="6350" cap="flat" cmpd="sng" algn="ctr">
            <a:solidFill>
              <a:schemeClr val="tx1"/>
            </a:solidFill>
            <a:prstDash val="solid"/>
            <a:miter lim="800000"/>
          </a:ln>
          <a:effectLst/>
        </p:spPr>
        <p:txBody>
          <a:bodyPr rtlCol="0" anchor="ctr" anchorCtr="0"/>
          <a:lstStyle/>
          <a:p>
            <a:pPr algn="ctr"/>
            <a:endParaRPr lang="nb-NO" sz="3200" kern="0" dirty="0">
              <a:solidFill>
                <a:srgbClr val="44546A"/>
              </a:solidFill>
              <a:latin typeface="Calibri" panose="020F0502020204030204"/>
            </a:endParaRPr>
          </a:p>
          <a:p>
            <a:pPr algn="ctr"/>
            <a:r>
              <a:rPr lang="nb-NO" sz="3200" kern="0" dirty="0">
                <a:solidFill>
                  <a:srgbClr val="44546A"/>
                </a:solidFill>
                <a:latin typeface="Calibri" panose="020F0502020204030204"/>
              </a:rPr>
              <a:t>3. Løsningslandskap</a:t>
            </a:r>
          </a:p>
          <a:p>
            <a:pPr algn="ctr"/>
            <a:r>
              <a:rPr lang="nb-NO" sz="2133" kern="0" dirty="0">
                <a:solidFill>
                  <a:srgbClr val="44546A"/>
                </a:solidFill>
                <a:latin typeface="Calibri" panose="020F0502020204030204"/>
              </a:rPr>
              <a:t>Kjørende prosesser og løsninger av interesse for flere - nasjonalt, sektorvis.</a:t>
            </a:r>
          </a:p>
          <a:p>
            <a:pPr algn="ctr"/>
            <a:endParaRPr lang="nb-NO" sz="3200" kern="0" dirty="0">
              <a:solidFill>
                <a:srgbClr val="44546A"/>
              </a:solidFill>
              <a:latin typeface="Calibri" panose="020F0502020204030204"/>
            </a:endParaRPr>
          </a:p>
        </p:txBody>
      </p:sp>
      <p:sp>
        <p:nvSpPr>
          <p:cNvPr id="37" name="Avrundet rektangel 36"/>
          <p:cNvSpPr/>
          <p:nvPr/>
        </p:nvSpPr>
        <p:spPr>
          <a:xfrm>
            <a:off x="1513710" y="4648976"/>
            <a:ext cx="4141761" cy="1418014"/>
          </a:xfrm>
          <a:prstGeom prst="roundRect">
            <a:avLst/>
          </a:prstGeom>
          <a:gradFill rotWithShape="1">
            <a:gsLst>
              <a:gs pos="84000">
                <a:srgbClr val="70AD47">
                  <a:lumMod val="20000"/>
                  <a:lumOff val="80000"/>
                </a:srgbClr>
              </a:gs>
              <a:gs pos="100000">
                <a:srgbClr val="70AD47">
                  <a:lumMod val="40000"/>
                  <a:lumOff val="60000"/>
                </a:srgbClr>
              </a:gs>
              <a:gs pos="3000">
                <a:srgbClr val="91C46E"/>
              </a:gs>
            </a:gsLst>
            <a:lin ang="5400000" scaled="0"/>
          </a:gradFill>
          <a:ln w="6350" cap="flat" cmpd="sng" algn="ctr">
            <a:solidFill>
              <a:schemeClr val="tx1"/>
            </a:solidFill>
            <a:prstDash val="solid"/>
            <a:miter lim="800000"/>
          </a:ln>
          <a:effectLst/>
        </p:spPr>
        <p:txBody>
          <a:bodyPr rtlCol="0" anchor="ctr" anchorCtr="0"/>
          <a:lstStyle/>
          <a:p>
            <a:pPr algn="ctr"/>
            <a:r>
              <a:rPr lang="nb-NO" sz="3200" kern="0" dirty="0">
                <a:solidFill>
                  <a:srgbClr val="44546A"/>
                </a:solidFill>
                <a:latin typeface="Calibri" panose="020F0502020204030204"/>
              </a:rPr>
              <a:t>5. Funksjonelle behov</a:t>
            </a:r>
          </a:p>
          <a:p>
            <a:pPr algn="ctr"/>
            <a:r>
              <a:rPr lang="nb-NO" sz="2133" kern="0" dirty="0">
                <a:solidFill>
                  <a:srgbClr val="44546A"/>
                </a:solidFill>
                <a:latin typeface="Calibri" panose="020F0502020204030204"/>
              </a:rPr>
              <a:t>Felles behov - nasjonalt, sektorvis, program/prosjekt.</a:t>
            </a:r>
          </a:p>
        </p:txBody>
      </p:sp>
      <p:cxnSp>
        <p:nvCxnSpPr>
          <p:cNvPr id="44" name="Rett pilkobling 43"/>
          <p:cNvCxnSpPr>
            <a:cxnSpLocks/>
          </p:cNvCxnSpPr>
          <p:nvPr/>
        </p:nvCxnSpPr>
        <p:spPr>
          <a:xfrm>
            <a:off x="8508143" y="2388985"/>
            <a:ext cx="0" cy="446711"/>
          </a:xfrm>
          <a:prstGeom prst="straightConnector1">
            <a:avLst/>
          </a:prstGeom>
          <a:noFill/>
          <a:ln w="19050" cap="flat" cmpd="sng" algn="ctr">
            <a:solidFill>
              <a:srgbClr val="E7E6E6">
                <a:lumMod val="25000"/>
              </a:srgbClr>
            </a:solidFill>
            <a:prstDash val="solid"/>
            <a:miter lim="800000"/>
            <a:headEnd type="none" w="lg" len="med"/>
            <a:tailEnd type="triangle" w="lg" len="med"/>
          </a:ln>
          <a:effectLst/>
        </p:spPr>
      </p:cxnSp>
      <p:cxnSp>
        <p:nvCxnSpPr>
          <p:cNvPr id="46" name="Rett pilkobling 45"/>
          <p:cNvCxnSpPr>
            <a:cxnSpLocks/>
          </p:cNvCxnSpPr>
          <p:nvPr/>
        </p:nvCxnSpPr>
        <p:spPr>
          <a:xfrm>
            <a:off x="14003301" y="6052565"/>
            <a:ext cx="0" cy="406104"/>
          </a:xfrm>
          <a:prstGeom prst="straightConnector1">
            <a:avLst/>
          </a:prstGeom>
          <a:noFill/>
          <a:ln w="19050" cap="flat" cmpd="sng" algn="ctr">
            <a:solidFill>
              <a:srgbClr val="E7E6E6">
                <a:lumMod val="25000"/>
              </a:srgbClr>
            </a:solidFill>
            <a:prstDash val="solid"/>
            <a:miter lim="800000"/>
            <a:headEnd type="none" w="lg" len="med"/>
            <a:tailEnd type="triangle" w="lg" len="med"/>
          </a:ln>
          <a:effectLst/>
        </p:spPr>
      </p:cxnSp>
      <p:cxnSp>
        <p:nvCxnSpPr>
          <p:cNvPr id="73" name="Rett pilkobling 72">
            <a:extLst>
              <a:ext uri="{FF2B5EF4-FFF2-40B4-BE49-F238E27FC236}">
                <a16:creationId xmlns:a16="http://schemas.microsoft.com/office/drawing/2014/main" id="{9474471C-A01D-40A4-B892-DA6D9F216B11}"/>
              </a:ext>
            </a:extLst>
          </p:cNvPr>
          <p:cNvCxnSpPr>
            <a:cxnSpLocks/>
          </p:cNvCxnSpPr>
          <p:nvPr/>
        </p:nvCxnSpPr>
        <p:spPr>
          <a:xfrm flipV="1">
            <a:off x="12819649" y="4387275"/>
            <a:ext cx="0" cy="210028"/>
          </a:xfrm>
          <a:prstGeom prst="straightConnector1">
            <a:avLst/>
          </a:prstGeom>
          <a:noFill/>
          <a:ln w="19050" cap="flat" cmpd="sng" algn="ctr">
            <a:solidFill>
              <a:srgbClr val="E7E6E6">
                <a:lumMod val="25000"/>
              </a:srgbClr>
            </a:solidFill>
            <a:prstDash val="solid"/>
            <a:miter lim="800000"/>
            <a:headEnd type="none" w="lg" len="med"/>
            <a:tailEnd type="triangle" w="lg" len="med"/>
          </a:ln>
          <a:effectLst/>
        </p:spPr>
      </p:cxnSp>
      <p:cxnSp>
        <p:nvCxnSpPr>
          <p:cNvPr id="47" name="Rett pilkobling 46">
            <a:extLst>
              <a:ext uri="{FF2B5EF4-FFF2-40B4-BE49-F238E27FC236}">
                <a16:creationId xmlns:a16="http://schemas.microsoft.com/office/drawing/2014/main" id="{7725385E-0D9F-4168-BCAD-EE09AA5CE387}"/>
              </a:ext>
            </a:extLst>
          </p:cNvPr>
          <p:cNvCxnSpPr>
            <a:cxnSpLocks/>
          </p:cNvCxnSpPr>
          <p:nvPr/>
        </p:nvCxnSpPr>
        <p:spPr>
          <a:xfrm flipV="1">
            <a:off x="3058980" y="6066991"/>
            <a:ext cx="0" cy="367675"/>
          </a:xfrm>
          <a:prstGeom prst="straightConnector1">
            <a:avLst/>
          </a:prstGeom>
          <a:noFill/>
          <a:ln w="19050" cap="flat" cmpd="sng" algn="ctr">
            <a:solidFill>
              <a:srgbClr val="E7E6E6">
                <a:lumMod val="25000"/>
              </a:srgbClr>
            </a:solidFill>
            <a:prstDash val="solid"/>
            <a:miter lim="800000"/>
            <a:headEnd type="none" w="lg" len="med"/>
            <a:tailEnd type="triangle" w="lg" len="med"/>
          </a:ln>
          <a:effectLst/>
        </p:spPr>
      </p:cxnSp>
      <p:cxnSp>
        <p:nvCxnSpPr>
          <p:cNvPr id="64" name="Rett pilkobling 63">
            <a:extLst>
              <a:ext uri="{FF2B5EF4-FFF2-40B4-BE49-F238E27FC236}">
                <a16:creationId xmlns:a16="http://schemas.microsoft.com/office/drawing/2014/main" id="{ADEEDD18-5428-4869-825A-086266873EB2}"/>
              </a:ext>
            </a:extLst>
          </p:cNvPr>
          <p:cNvCxnSpPr>
            <a:cxnSpLocks/>
            <a:endCxn id="37" idx="3"/>
          </p:cNvCxnSpPr>
          <p:nvPr/>
        </p:nvCxnSpPr>
        <p:spPr>
          <a:xfrm flipH="1">
            <a:off x="5655471" y="5357983"/>
            <a:ext cx="651527" cy="0"/>
          </a:xfrm>
          <a:prstGeom prst="straightConnector1">
            <a:avLst/>
          </a:prstGeom>
          <a:noFill/>
          <a:ln w="19050" cap="flat" cmpd="sng" algn="ctr">
            <a:solidFill>
              <a:srgbClr val="E7E6E6">
                <a:lumMod val="25000"/>
              </a:srgbClr>
            </a:solidFill>
            <a:prstDash val="solid"/>
            <a:miter lim="800000"/>
            <a:headEnd type="none" w="lg" len="med"/>
            <a:tailEnd type="triangle" w="lg" len="med"/>
          </a:ln>
          <a:effectLst/>
        </p:spPr>
      </p:cxnSp>
      <p:cxnSp>
        <p:nvCxnSpPr>
          <p:cNvPr id="66" name="Rett pilkobling 65">
            <a:extLst>
              <a:ext uri="{FF2B5EF4-FFF2-40B4-BE49-F238E27FC236}">
                <a16:creationId xmlns:a16="http://schemas.microsoft.com/office/drawing/2014/main" id="{D06F571D-D587-49EB-80ED-605BB8A95356}"/>
              </a:ext>
            </a:extLst>
          </p:cNvPr>
          <p:cNvCxnSpPr>
            <a:cxnSpLocks/>
          </p:cNvCxnSpPr>
          <p:nvPr/>
        </p:nvCxnSpPr>
        <p:spPr>
          <a:xfrm flipV="1">
            <a:off x="3058980" y="4207259"/>
            <a:ext cx="0" cy="364741"/>
          </a:xfrm>
          <a:prstGeom prst="straightConnector1">
            <a:avLst/>
          </a:prstGeom>
          <a:noFill/>
          <a:ln w="19050" cap="flat" cmpd="sng" algn="ctr">
            <a:solidFill>
              <a:srgbClr val="E7E6E6">
                <a:lumMod val="25000"/>
              </a:srgbClr>
            </a:solidFill>
            <a:prstDash val="solid"/>
            <a:miter lim="800000"/>
            <a:headEnd type="none" w="lg" len="med"/>
            <a:tailEnd type="triangle" w="lg" len="med"/>
          </a:ln>
          <a:effectLst/>
        </p:spPr>
      </p:cxnSp>
      <p:cxnSp>
        <p:nvCxnSpPr>
          <p:cNvPr id="67" name="Rett pilkobling 66">
            <a:extLst>
              <a:ext uri="{FF2B5EF4-FFF2-40B4-BE49-F238E27FC236}">
                <a16:creationId xmlns:a16="http://schemas.microsoft.com/office/drawing/2014/main" id="{ED2206FB-4A01-4B40-AE50-7FBC467E0140}"/>
              </a:ext>
            </a:extLst>
          </p:cNvPr>
          <p:cNvCxnSpPr>
            <a:cxnSpLocks/>
          </p:cNvCxnSpPr>
          <p:nvPr/>
        </p:nvCxnSpPr>
        <p:spPr>
          <a:xfrm>
            <a:off x="4197780" y="4221684"/>
            <a:ext cx="0" cy="427293"/>
          </a:xfrm>
          <a:prstGeom prst="straightConnector1">
            <a:avLst/>
          </a:prstGeom>
          <a:noFill/>
          <a:ln w="19050" cap="flat" cmpd="sng" algn="ctr">
            <a:solidFill>
              <a:srgbClr val="E7E6E6">
                <a:lumMod val="25000"/>
              </a:srgbClr>
            </a:solidFill>
            <a:prstDash val="solid"/>
            <a:miter lim="800000"/>
            <a:headEnd type="none" w="lg" len="med"/>
            <a:tailEnd type="triangle" w="lg" len="med"/>
          </a:ln>
          <a:effectLst/>
        </p:spPr>
      </p:cxnSp>
      <p:cxnSp>
        <p:nvCxnSpPr>
          <p:cNvPr id="68" name="Rett pilkobling 67">
            <a:extLst>
              <a:ext uri="{FF2B5EF4-FFF2-40B4-BE49-F238E27FC236}">
                <a16:creationId xmlns:a16="http://schemas.microsoft.com/office/drawing/2014/main" id="{9C47C8D1-5C44-45AF-9EEE-D2093472CF21}"/>
              </a:ext>
            </a:extLst>
          </p:cNvPr>
          <p:cNvCxnSpPr>
            <a:cxnSpLocks/>
          </p:cNvCxnSpPr>
          <p:nvPr/>
        </p:nvCxnSpPr>
        <p:spPr>
          <a:xfrm flipH="1">
            <a:off x="5673876" y="3435556"/>
            <a:ext cx="666883" cy="1"/>
          </a:xfrm>
          <a:prstGeom prst="straightConnector1">
            <a:avLst/>
          </a:prstGeom>
          <a:noFill/>
          <a:ln w="19050" cap="flat" cmpd="sng" algn="ctr">
            <a:solidFill>
              <a:srgbClr val="E7E6E6">
                <a:lumMod val="25000"/>
              </a:srgbClr>
            </a:solidFill>
            <a:prstDash val="solid"/>
            <a:miter lim="800000"/>
            <a:headEnd type="none" w="lg" len="med"/>
            <a:tailEnd type="triangle" w="lg" len="med"/>
          </a:ln>
          <a:effectLst/>
        </p:spPr>
      </p:cxnSp>
      <p:cxnSp>
        <p:nvCxnSpPr>
          <p:cNvPr id="69" name="Rett pilkobling 68">
            <a:extLst>
              <a:ext uri="{FF2B5EF4-FFF2-40B4-BE49-F238E27FC236}">
                <a16:creationId xmlns:a16="http://schemas.microsoft.com/office/drawing/2014/main" id="{8DFBA2EB-4535-4F1D-A744-A212FBD2F18F}"/>
              </a:ext>
            </a:extLst>
          </p:cNvPr>
          <p:cNvCxnSpPr>
            <a:cxnSpLocks/>
          </p:cNvCxnSpPr>
          <p:nvPr/>
        </p:nvCxnSpPr>
        <p:spPr>
          <a:xfrm flipH="1">
            <a:off x="10706255" y="3905507"/>
            <a:ext cx="577403" cy="0"/>
          </a:xfrm>
          <a:prstGeom prst="straightConnector1">
            <a:avLst/>
          </a:prstGeom>
          <a:noFill/>
          <a:ln w="19050" cap="flat" cmpd="sng" algn="ctr">
            <a:solidFill>
              <a:srgbClr val="E7E6E6">
                <a:lumMod val="25000"/>
              </a:srgbClr>
            </a:solidFill>
            <a:prstDash val="solid"/>
            <a:miter lim="800000"/>
            <a:headEnd type="none" w="lg" len="med"/>
            <a:tailEnd type="triangle" w="lg" len="med"/>
          </a:ln>
          <a:effectLst/>
        </p:spPr>
      </p:cxnSp>
      <p:cxnSp>
        <p:nvCxnSpPr>
          <p:cNvPr id="70" name="Rett pilkobling 69">
            <a:extLst>
              <a:ext uri="{FF2B5EF4-FFF2-40B4-BE49-F238E27FC236}">
                <a16:creationId xmlns:a16="http://schemas.microsoft.com/office/drawing/2014/main" id="{E98BE7C2-054D-4026-B869-7F2E3A742114}"/>
              </a:ext>
            </a:extLst>
          </p:cNvPr>
          <p:cNvCxnSpPr>
            <a:cxnSpLocks/>
          </p:cNvCxnSpPr>
          <p:nvPr/>
        </p:nvCxnSpPr>
        <p:spPr>
          <a:xfrm flipH="1">
            <a:off x="10709287" y="5501726"/>
            <a:ext cx="627729" cy="0"/>
          </a:xfrm>
          <a:prstGeom prst="straightConnector1">
            <a:avLst/>
          </a:prstGeom>
          <a:noFill/>
          <a:ln w="19050" cap="flat" cmpd="sng" algn="ctr">
            <a:solidFill>
              <a:srgbClr val="E7E6E6">
                <a:lumMod val="25000"/>
              </a:srgbClr>
            </a:solidFill>
            <a:prstDash val="solid"/>
            <a:miter lim="800000"/>
            <a:headEnd type="none" w="lg" len="med"/>
            <a:tailEnd type="triangle" w="lg" len="med"/>
          </a:ln>
          <a:effectLst/>
        </p:spPr>
      </p:cxnSp>
      <p:cxnSp>
        <p:nvCxnSpPr>
          <p:cNvPr id="74" name="Rett pilkobling 73">
            <a:extLst>
              <a:ext uri="{FF2B5EF4-FFF2-40B4-BE49-F238E27FC236}">
                <a16:creationId xmlns:a16="http://schemas.microsoft.com/office/drawing/2014/main" id="{6A006294-6763-4094-A2E1-C56AB611888B}"/>
              </a:ext>
            </a:extLst>
          </p:cNvPr>
          <p:cNvCxnSpPr>
            <a:cxnSpLocks/>
          </p:cNvCxnSpPr>
          <p:nvPr/>
        </p:nvCxnSpPr>
        <p:spPr>
          <a:xfrm flipH="1">
            <a:off x="5692265" y="3811072"/>
            <a:ext cx="648494" cy="1"/>
          </a:xfrm>
          <a:prstGeom prst="straightConnector1">
            <a:avLst/>
          </a:prstGeom>
          <a:noFill/>
          <a:ln w="19050" cap="flat" cmpd="sng" algn="ctr">
            <a:solidFill>
              <a:srgbClr val="E7E6E6">
                <a:lumMod val="25000"/>
              </a:srgbClr>
            </a:solidFill>
            <a:prstDash val="solid"/>
            <a:miter lim="800000"/>
            <a:headEnd type="triangle" w="lg" len="med"/>
            <a:tailEnd type="none" w="lg" len="med"/>
          </a:ln>
          <a:effectLst/>
        </p:spPr>
      </p:cxnSp>
      <p:cxnSp>
        <p:nvCxnSpPr>
          <p:cNvPr id="75" name="Rett pilkobling 74">
            <a:extLst>
              <a:ext uri="{FF2B5EF4-FFF2-40B4-BE49-F238E27FC236}">
                <a16:creationId xmlns:a16="http://schemas.microsoft.com/office/drawing/2014/main" id="{80CF5106-2BF2-4199-B490-1F394D1613F3}"/>
              </a:ext>
            </a:extLst>
          </p:cNvPr>
          <p:cNvCxnSpPr>
            <a:cxnSpLocks/>
          </p:cNvCxnSpPr>
          <p:nvPr/>
        </p:nvCxnSpPr>
        <p:spPr>
          <a:xfrm flipH="1">
            <a:off x="10670120" y="3461991"/>
            <a:ext cx="577909" cy="9929"/>
          </a:xfrm>
          <a:prstGeom prst="straightConnector1">
            <a:avLst/>
          </a:prstGeom>
          <a:noFill/>
          <a:ln w="19050" cap="flat" cmpd="sng" algn="ctr">
            <a:solidFill>
              <a:srgbClr val="E7E6E6">
                <a:lumMod val="25000"/>
              </a:srgbClr>
            </a:solidFill>
            <a:prstDash val="solid"/>
            <a:miter lim="800000"/>
            <a:headEnd type="triangle" w="lg" len="med"/>
            <a:tailEnd type="none" w="lg" len="med"/>
          </a:ln>
          <a:effectLst/>
        </p:spPr>
      </p:cxnSp>
      <p:cxnSp>
        <p:nvCxnSpPr>
          <p:cNvPr id="76" name="Rett pilkobling 75">
            <a:extLst>
              <a:ext uri="{FF2B5EF4-FFF2-40B4-BE49-F238E27FC236}">
                <a16:creationId xmlns:a16="http://schemas.microsoft.com/office/drawing/2014/main" id="{6D8129D7-AF6D-438C-B1DB-8777E36E3ECE}"/>
              </a:ext>
            </a:extLst>
          </p:cNvPr>
          <p:cNvCxnSpPr>
            <a:cxnSpLocks/>
          </p:cNvCxnSpPr>
          <p:nvPr/>
        </p:nvCxnSpPr>
        <p:spPr>
          <a:xfrm flipH="1">
            <a:off x="10670119" y="5068137"/>
            <a:ext cx="630090" cy="0"/>
          </a:xfrm>
          <a:prstGeom prst="straightConnector1">
            <a:avLst/>
          </a:prstGeom>
          <a:noFill/>
          <a:ln w="19050" cap="flat" cmpd="sng" algn="ctr">
            <a:solidFill>
              <a:srgbClr val="E7E6E6">
                <a:lumMod val="25000"/>
              </a:srgbClr>
            </a:solidFill>
            <a:prstDash val="solid"/>
            <a:miter lim="800000"/>
            <a:headEnd type="triangle" w="lg" len="med"/>
            <a:tailEnd type="none" w="lg" len="med"/>
          </a:ln>
          <a:effectLst/>
        </p:spPr>
      </p:cxnSp>
      <p:cxnSp>
        <p:nvCxnSpPr>
          <p:cNvPr id="77" name="Rett pilkobling 76">
            <a:extLst>
              <a:ext uri="{FF2B5EF4-FFF2-40B4-BE49-F238E27FC236}">
                <a16:creationId xmlns:a16="http://schemas.microsoft.com/office/drawing/2014/main" id="{3FFDC0FE-D523-49C6-AD1E-37E50562B602}"/>
              </a:ext>
            </a:extLst>
          </p:cNvPr>
          <p:cNvCxnSpPr>
            <a:cxnSpLocks/>
          </p:cNvCxnSpPr>
          <p:nvPr/>
        </p:nvCxnSpPr>
        <p:spPr>
          <a:xfrm flipV="1">
            <a:off x="8490363" y="7441037"/>
            <a:ext cx="9" cy="350083"/>
          </a:xfrm>
          <a:prstGeom prst="straightConnector1">
            <a:avLst/>
          </a:prstGeom>
          <a:noFill/>
          <a:ln w="19050" cap="flat" cmpd="sng" algn="ctr">
            <a:solidFill>
              <a:srgbClr val="E7E6E6">
                <a:lumMod val="25000"/>
              </a:srgbClr>
            </a:solidFill>
            <a:prstDash val="solid"/>
            <a:miter lim="800000"/>
            <a:headEnd type="none" w="lg" len="med"/>
            <a:tailEnd type="triangle" w="lg" len="med"/>
          </a:ln>
          <a:effectLst/>
        </p:spPr>
      </p:cxnSp>
      <p:cxnSp>
        <p:nvCxnSpPr>
          <p:cNvPr id="86" name="Rett pilkobling 85">
            <a:extLst>
              <a:ext uri="{FF2B5EF4-FFF2-40B4-BE49-F238E27FC236}">
                <a16:creationId xmlns:a16="http://schemas.microsoft.com/office/drawing/2014/main" id="{C274DCE8-7271-4E40-9106-DF05C479E62F}"/>
              </a:ext>
            </a:extLst>
          </p:cNvPr>
          <p:cNvCxnSpPr>
            <a:cxnSpLocks/>
          </p:cNvCxnSpPr>
          <p:nvPr/>
        </p:nvCxnSpPr>
        <p:spPr>
          <a:xfrm>
            <a:off x="3642044" y="2339992"/>
            <a:ext cx="0" cy="427293"/>
          </a:xfrm>
          <a:prstGeom prst="straightConnector1">
            <a:avLst/>
          </a:prstGeom>
          <a:noFill/>
          <a:ln w="19050" cap="flat" cmpd="sng" algn="ctr">
            <a:solidFill>
              <a:srgbClr val="E7E6E6">
                <a:lumMod val="25000"/>
              </a:srgbClr>
            </a:solidFill>
            <a:prstDash val="solid"/>
            <a:miter lim="800000"/>
            <a:headEnd type="none" w="lg" len="med"/>
            <a:tailEnd type="triangle" w="lg" len="med"/>
          </a:ln>
          <a:effectLst/>
        </p:spPr>
      </p:cxnSp>
      <p:cxnSp>
        <p:nvCxnSpPr>
          <p:cNvPr id="87" name="Rett pilkobling 86">
            <a:extLst>
              <a:ext uri="{FF2B5EF4-FFF2-40B4-BE49-F238E27FC236}">
                <a16:creationId xmlns:a16="http://schemas.microsoft.com/office/drawing/2014/main" id="{4DE1DE31-1BA6-49D4-B5D3-D8558BC1B2D3}"/>
              </a:ext>
            </a:extLst>
          </p:cNvPr>
          <p:cNvCxnSpPr>
            <a:cxnSpLocks/>
          </p:cNvCxnSpPr>
          <p:nvPr/>
        </p:nvCxnSpPr>
        <p:spPr>
          <a:xfrm>
            <a:off x="13474083" y="2334869"/>
            <a:ext cx="0" cy="424345"/>
          </a:xfrm>
          <a:prstGeom prst="straightConnector1">
            <a:avLst/>
          </a:prstGeom>
          <a:noFill/>
          <a:ln w="19050" cap="flat" cmpd="sng" algn="ctr">
            <a:solidFill>
              <a:srgbClr val="E7E6E6">
                <a:lumMod val="25000"/>
              </a:srgbClr>
            </a:solidFill>
            <a:prstDash val="solid"/>
            <a:miter lim="800000"/>
            <a:headEnd type="none" w="lg" len="med"/>
            <a:tailEnd type="triangle" w="lg" len="med"/>
          </a:ln>
          <a:effectLst/>
        </p:spPr>
      </p:cxnSp>
      <p:cxnSp>
        <p:nvCxnSpPr>
          <p:cNvPr id="104" name="Rett pilkobling 103">
            <a:extLst>
              <a:ext uri="{FF2B5EF4-FFF2-40B4-BE49-F238E27FC236}">
                <a16:creationId xmlns:a16="http://schemas.microsoft.com/office/drawing/2014/main" id="{B7CB2A44-56AD-429A-AD75-638817A1D5F2}"/>
              </a:ext>
            </a:extLst>
          </p:cNvPr>
          <p:cNvCxnSpPr>
            <a:cxnSpLocks/>
          </p:cNvCxnSpPr>
          <p:nvPr/>
        </p:nvCxnSpPr>
        <p:spPr>
          <a:xfrm>
            <a:off x="9075352" y="6121444"/>
            <a:ext cx="0" cy="313222"/>
          </a:xfrm>
          <a:prstGeom prst="straightConnector1">
            <a:avLst/>
          </a:prstGeom>
          <a:noFill/>
          <a:ln w="19050" cap="flat" cmpd="sng" algn="ctr">
            <a:solidFill>
              <a:srgbClr val="E7E6E6">
                <a:lumMod val="25000"/>
              </a:srgbClr>
            </a:solidFill>
            <a:prstDash val="solid"/>
            <a:miter lim="800000"/>
            <a:headEnd type="none" w="lg" len="med"/>
            <a:tailEnd type="triangle" w="lg" len="med"/>
          </a:ln>
          <a:effectLst/>
        </p:spPr>
      </p:cxnSp>
      <p:cxnSp>
        <p:nvCxnSpPr>
          <p:cNvPr id="29" name="Rett pilkobling 28">
            <a:extLst>
              <a:ext uri="{FF2B5EF4-FFF2-40B4-BE49-F238E27FC236}">
                <a16:creationId xmlns:a16="http://schemas.microsoft.com/office/drawing/2014/main" id="{09BE2BC8-7F87-47E9-BDB2-7430AADBB568}"/>
              </a:ext>
            </a:extLst>
          </p:cNvPr>
          <p:cNvCxnSpPr>
            <a:cxnSpLocks/>
          </p:cNvCxnSpPr>
          <p:nvPr/>
        </p:nvCxnSpPr>
        <p:spPr>
          <a:xfrm flipV="1">
            <a:off x="14003301" y="4387275"/>
            <a:ext cx="0" cy="261123"/>
          </a:xfrm>
          <a:prstGeom prst="straightConnector1">
            <a:avLst/>
          </a:prstGeom>
          <a:noFill/>
          <a:ln w="19050" cap="flat" cmpd="sng" algn="ctr">
            <a:solidFill>
              <a:srgbClr val="E7E6E6">
                <a:lumMod val="25000"/>
              </a:srgbClr>
            </a:solidFill>
            <a:prstDash val="solid"/>
            <a:miter lim="800000"/>
            <a:headEnd type="triangle" w="lg" len="med"/>
            <a:tailEnd type="none" w="lg" len="med"/>
          </a:ln>
          <a:effectLst/>
        </p:spPr>
      </p:cxnSp>
      <p:cxnSp>
        <p:nvCxnSpPr>
          <p:cNvPr id="30" name="Rett pilkobling 29">
            <a:extLst>
              <a:ext uri="{FF2B5EF4-FFF2-40B4-BE49-F238E27FC236}">
                <a16:creationId xmlns:a16="http://schemas.microsoft.com/office/drawing/2014/main" id="{99B36A06-6203-4D69-944E-376AD9541A0B}"/>
              </a:ext>
            </a:extLst>
          </p:cNvPr>
          <p:cNvCxnSpPr>
            <a:cxnSpLocks/>
          </p:cNvCxnSpPr>
          <p:nvPr/>
        </p:nvCxnSpPr>
        <p:spPr>
          <a:xfrm flipH="1">
            <a:off x="5692265" y="5651491"/>
            <a:ext cx="614733" cy="1"/>
          </a:xfrm>
          <a:prstGeom prst="straightConnector1">
            <a:avLst/>
          </a:prstGeom>
          <a:noFill/>
          <a:ln w="19050" cap="flat" cmpd="sng" algn="ctr">
            <a:solidFill>
              <a:srgbClr val="E7E6E6">
                <a:lumMod val="25000"/>
              </a:srgbClr>
            </a:solidFill>
            <a:prstDash val="solid"/>
            <a:miter lim="800000"/>
            <a:headEnd type="triangle" w="lg" len="med"/>
            <a:tailEnd type="none" w="lg" len="med"/>
          </a:ln>
          <a:effectLst/>
        </p:spPr>
      </p:cxnSp>
      <p:cxnSp>
        <p:nvCxnSpPr>
          <p:cNvPr id="38" name="Rett pilkobling 37">
            <a:extLst>
              <a:ext uri="{FF2B5EF4-FFF2-40B4-BE49-F238E27FC236}">
                <a16:creationId xmlns:a16="http://schemas.microsoft.com/office/drawing/2014/main" id="{CC7A6730-8D91-49BF-A2D9-59BC3E48C550}"/>
              </a:ext>
            </a:extLst>
          </p:cNvPr>
          <p:cNvCxnSpPr>
            <a:cxnSpLocks/>
          </p:cNvCxnSpPr>
          <p:nvPr/>
        </p:nvCxnSpPr>
        <p:spPr>
          <a:xfrm>
            <a:off x="4197780" y="6039158"/>
            <a:ext cx="0" cy="406104"/>
          </a:xfrm>
          <a:prstGeom prst="straightConnector1">
            <a:avLst/>
          </a:prstGeom>
          <a:noFill/>
          <a:ln w="19050" cap="flat" cmpd="sng" algn="ctr">
            <a:solidFill>
              <a:srgbClr val="E7E6E6">
                <a:lumMod val="25000"/>
              </a:srgbClr>
            </a:solidFill>
            <a:prstDash val="solid"/>
            <a:miter lim="800000"/>
            <a:headEnd type="none" w="lg" len="med"/>
            <a:tailEnd type="triangle" w="lg" len="med"/>
          </a:ln>
          <a:effectLst/>
        </p:spPr>
      </p:cxnSp>
      <p:cxnSp>
        <p:nvCxnSpPr>
          <p:cNvPr id="39" name="Rett pilkobling 38">
            <a:extLst>
              <a:ext uri="{FF2B5EF4-FFF2-40B4-BE49-F238E27FC236}">
                <a16:creationId xmlns:a16="http://schemas.microsoft.com/office/drawing/2014/main" id="{978EECA9-4B18-4A81-BF1D-C50E64ABEA45}"/>
              </a:ext>
            </a:extLst>
          </p:cNvPr>
          <p:cNvCxnSpPr>
            <a:cxnSpLocks/>
          </p:cNvCxnSpPr>
          <p:nvPr/>
        </p:nvCxnSpPr>
        <p:spPr>
          <a:xfrm flipV="1">
            <a:off x="12819649" y="6062490"/>
            <a:ext cx="0" cy="386254"/>
          </a:xfrm>
          <a:prstGeom prst="straightConnector1">
            <a:avLst/>
          </a:prstGeom>
          <a:noFill/>
          <a:ln w="19050" cap="flat" cmpd="sng" algn="ctr">
            <a:solidFill>
              <a:srgbClr val="E7E6E6">
                <a:lumMod val="25000"/>
              </a:srgbClr>
            </a:solidFill>
            <a:prstDash val="solid"/>
            <a:miter lim="800000"/>
            <a:headEnd type="none" w="lg" len="med"/>
            <a:tailEnd type="triangle" w="lg" len="med"/>
          </a:ln>
          <a:effectLst/>
        </p:spPr>
      </p:cxnSp>
      <p:cxnSp>
        <p:nvCxnSpPr>
          <p:cNvPr id="40" name="Rett pilkobling 39">
            <a:extLst>
              <a:ext uri="{FF2B5EF4-FFF2-40B4-BE49-F238E27FC236}">
                <a16:creationId xmlns:a16="http://schemas.microsoft.com/office/drawing/2014/main" id="{A50DA080-D363-4ACB-9B54-8EEE821D48AF}"/>
              </a:ext>
            </a:extLst>
          </p:cNvPr>
          <p:cNvCxnSpPr>
            <a:cxnSpLocks/>
          </p:cNvCxnSpPr>
          <p:nvPr/>
        </p:nvCxnSpPr>
        <p:spPr>
          <a:xfrm flipV="1">
            <a:off x="7822407" y="6121444"/>
            <a:ext cx="0" cy="304299"/>
          </a:xfrm>
          <a:prstGeom prst="straightConnector1">
            <a:avLst/>
          </a:prstGeom>
          <a:noFill/>
          <a:ln w="19050" cap="flat" cmpd="sng" algn="ctr">
            <a:solidFill>
              <a:srgbClr val="E7E6E6">
                <a:lumMod val="25000"/>
              </a:srgbClr>
            </a:solidFill>
            <a:prstDash val="solid"/>
            <a:miter lim="800000"/>
            <a:headEnd type="none" w="lg" len="med"/>
            <a:tailEnd type="triangle" w="lg" len="med"/>
          </a:ln>
          <a:effectLst/>
        </p:spPr>
      </p:cxnSp>
    </p:spTree>
    <p:extLst>
      <p:ext uri="{BB962C8B-B14F-4D97-AF65-F5344CB8AC3E}">
        <p14:creationId xmlns:p14="http://schemas.microsoft.com/office/powerpoint/2010/main" val="2993724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ktangel: avrundede hjørner 2">
            <a:extLst>
              <a:ext uri="{FF2B5EF4-FFF2-40B4-BE49-F238E27FC236}">
                <a16:creationId xmlns:a16="http://schemas.microsoft.com/office/drawing/2014/main" id="{5FF88100-76B8-48B3-B209-742CA59A999B}"/>
              </a:ext>
            </a:extLst>
          </p:cNvPr>
          <p:cNvSpPr/>
          <p:nvPr/>
        </p:nvSpPr>
        <p:spPr>
          <a:xfrm>
            <a:off x="1212886" y="567450"/>
            <a:ext cx="14735895" cy="8576550"/>
          </a:xfrm>
          <a:prstGeom prst="roundRect">
            <a:avLst>
              <a:gd name="adj" fmla="val 1783"/>
            </a:avLst>
          </a:prstGeom>
          <a:gradFill>
            <a:gsLst>
              <a:gs pos="100000">
                <a:schemeClr val="bg1">
                  <a:lumMod val="95000"/>
                </a:schemeClr>
              </a:gs>
              <a:gs pos="0">
                <a:schemeClr val="bg1">
                  <a:lumMod val="95000"/>
                </a:schemeClr>
              </a:gs>
              <a:gs pos="100000">
                <a:srgbClr val="E4E4E4"/>
              </a:gs>
            </a:gsLst>
            <a:lin ang="5400000" scaled="0"/>
          </a:gra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3018" dirty="0"/>
          </a:p>
        </p:txBody>
      </p:sp>
      <p:sp>
        <p:nvSpPr>
          <p:cNvPr id="27" name="Tittel 1"/>
          <p:cNvSpPr txBox="1">
            <a:spLocks/>
          </p:cNvSpPr>
          <p:nvPr/>
        </p:nvSpPr>
        <p:spPr>
          <a:xfrm>
            <a:off x="1315703" y="567450"/>
            <a:ext cx="11388915" cy="701443"/>
          </a:xfrm>
          <a:prstGeom prst="rect">
            <a:avLst/>
          </a:prstGeom>
          <a:solidFill>
            <a:schemeClr val="bg1">
              <a:lumMod val="95000"/>
            </a:schemeClr>
          </a:solidFill>
        </p:spPr>
        <p:txBody>
          <a:bodyPr vert="horz" lIns="121908" tIns="60954" rIns="121908" bIns="60954"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1219078">
              <a:defRPr/>
            </a:pPr>
            <a:r>
              <a:rPr lang="nb-NO" sz="3200" b="1" dirty="0">
                <a:ln w="0"/>
                <a:effectLst>
                  <a:outerShdw blurRad="38100" dist="19050" dir="2700000" algn="tl" rotWithShape="0">
                    <a:schemeClr val="dk1">
                      <a:alpha val="40000"/>
                    </a:schemeClr>
                  </a:outerShdw>
                </a:effectLst>
                <a:latin typeface="Calibri Light" panose="020F0302020204030204"/>
              </a:rPr>
              <a:t>Nasjonalt arkitekturbibliotek iht. TOGAF 9.2 (forenklet)</a:t>
            </a:r>
          </a:p>
        </p:txBody>
      </p:sp>
      <p:sp>
        <p:nvSpPr>
          <p:cNvPr id="28" name="Avrundet rektangel 27"/>
          <p:cNvSpPr/>
          <p:nvPr/>
        </p:nvSpPr>
        <p:spPr>
          <a:xfrm>
            <a:off x="1429112" y="1398550"/>
            <a:ext cx="14134262" cy="936319"/>
          </a:xfrm>
          <a:prstGeom prst="roundRect">
            <a:avLst/>
          </a:prstGeom>
          <a:gradFill rotWithShape="1">
            <a:gsLst>
              <a:gs pos="100000">
                <a:srgbClr val="5B9BD5">
                  <a:lumMod val="20000"/>
                  <a:lumOff val="80000"/>
                </a:srgbClr>
              </a:gs>
              <a:gs pos="0">
                <a:srgbClr val="9DA6E7"/>
              </a:gs>
            </a:gsLst>
            <a:lin ang="5400000" scaled="0"/>
          </a:gradFill>
          <a:ln w="6350" cap="flat" cmpd="sng" algn="ctr">
            <a:solidFill>
              <a:schemeClr val="tx1"/>
            </a:solidFill>
            <a:prstDash val="solid"/>
            <a:miter lim="800000"/>
          </a:ln>
          <a:effectLst/>
        </p:spPr>
        <p:txBody>
          <a:bodyPr rtlCol="0" anchor="ctr" anchorCtr="0"/>
          <a:lstStyle/>
          <a:p>
            <a:pPr algn="ctr"/>
            <a:r>
              <a:rPr lang="nb-NO" sz="3200" kern="0" dirty="0">
                <a:solidFill>
                  <a:srgbClr val="44546A"/>
                </a:solidFill>
                <a:latin typeface="Calibri" panose="020F0502020204030204"/>
              </a:rPr>
              <a:t>Metodikk</a:t>
            </a:r>
          </a:p>
          <a:p>
            <a:pPr algn="ctr"/>
            <a:r>
              <a:rPr lang="nb-NO" sz="2133" kern="0" dirty="0">
                <a:solidFill>
                  <a:srgbClr val="44546A"/>
                </a:solidFill>
                <a:latin typeface="Calibri" panose="020F0502020204030204"/>
              </a:rPr>
              <a:t>Tilpasset rammeverk for arbeidet med nasjonal arkitektur, basert på internasjonale og nasjonale rammeverk og metoder.</a:t>
            </a:r>
          </a:p>
        </p:txBody>
      </p:sp>
      <p:sp>
        <p:nvSpPr>
          <p:cNvPr id="31" name="Avrundet rektangel 30"/>
          <p:cNvSpPr/>
          <p:nvPr/>
        </p:nvSpPr>
        <p:spPr>
          <a:xfrm>
            <a:off x="11215623" y="4548342"/>
            <a:ext cx="4347751" cy="1474111"/>
          </a:xfrm>
          <a:prstGeom prst="roundRect">
            <a:avLst/>
          </a:prstGeom>
          <a:gradFill rotWithShape="1">
            <a:gsLst>
              <a:gs pos="78000">
                <a:srgbClr val="5B9BD5">
                  <a:lumMod val="20000"/>
                  <a:lumOff val="80000"/>
                </a:srgbClr>
              </a:gs>
              <a:gs pos="0">
                <a:srgbClr val="9DA6E7"/>
              </a:gs>
              <a:gs pos="14000">
                <a:srgbClr val="9DB0E7"/>
              </a:gs>
            </a:gsLst>
            <a:lin ang="5400000" scaled="0"/>
          </a:gradFill>
          <a:ln w="6350" cap="flat" cmpd="sng" algn="ctr">
            <a:solidFill>
              <a:schemeClr val="tx1"/>
            </a:solidFill>
            <a:prstDash val="solid"/>
            <a:miter lim="800000"/>
          </a:ln>
          <a:effectLst/>
        </p:spPr>
        <p:txBody>
          <a:bodyPr rtlCol="0" anchor="ctr" anchorCtr="0"/>
          <a:lstStyle/>
          <a:p>
            <a:pPr algn="ctr"/>
            <a:r>
              <a:rPr lang="nb-NO" sz="3200" kern="0" dirty="0">
                <a:solidFill>
                  <a:srgbClr val="44546A"/>
                </a:solidFill>
                <a:latin typeface="Calibri" panose="020F0502020204030204"/>
              </a:rPr>
              <a:t>Støtte</a:t>
            </a:r>
          </a:p>
          <a:p>
            <a:pPr algn="ctr"/>
            <a:r>
              <a:rPr lang="nb-NO" sz="2133" kern="0" dirty="0">
                <a:solidFill>
                  <a:srgbClr val="44546A"/>
                </a:solidFill>
                <a:latin typeface="Calibri" panose="020F0502020204030204"/>
              </a:rPr>
              <a:t>Eksempler, god praksis, veiledninger, referansearkitekturer, klassifikasjonssystemer, maler.</a:t>
            </a:r>
          </a:p>
        </p:txBody>
      </p:sp>
      <p:sp>
        <p:nvSpPr>
          <p:cNvPr id="32" name="Avrundet rektangel 31"/>
          <p:cNvSpPr/>
          <p:nvPr/>
        </p:nvSpPr>
        <p:spPr>
          <a:xfrm>
            <a:off x="6287576" y="2733146"/>
            <a:ext cx="4347751" cy="3295415"/>
          </a:xfrm>
          <a:prstGeom prst="roundRect">
            <a:avLst/>
          </a:prstGeom>
          <a:gradFill rotWithShape="1">
            <a:gsLst>
              <a:gs pos="53000">
                <a:srgbClr val="5B9BD5">
                  <a:lumMod val="20000"/>
                  <a:lumOff val="80000"/>
                </a:srgbClr>
              </a:gs>
              <a:gs pos="12000">
                <a:srgbClr val="5B9BD5">
                  <a:lumMod val="60000"/>
                  <a:lumOff val="40000"/>
                </a:srgbClr>
              </a:gs>
              <a:gs pos="0">
                <a:srgbClr val="5B9BD5">
                  <a:lumMod val="60000"/>
                  <a:lumOff val="40000"/>
                </a:srgbClr>
              </a:gs>
            </a:gsLst>
            <a:lin ang="5400000" scaled="0"/>
          </a:gradFill>
          <a:ln w="6350" cap="flat" cmpd="sng" algn="ctr">
            <a:solidFill>
              <a:schemeClr val="tx1"/>
            </a:solidFill>
            <a:prstDash val="solid"/>
            <a:miter lim="800000"/>
          </a:ln>
          <a:effectLst/>
        </p:spPr>
        <p:txBody>
          <a:bodyPr rtlCol="0" anchor="t" anchorCtr="0"/>
          <a:lstStyle/>
          <a:p>
            <a:pPr algn="ctr" defTabSz="1219078">
              <a:defRPr/>
            </a:pPr>
            <a:endParaRPr lang="nb-NO" sz="3200" kern="0" dirty="0">
              <a:solidFill>
                <a:srgbClr val="44546A"/>
              </a:solidFill>
              <a:latin typeface="Calibri" panose="020F0502020204030204"/>
            </a:endParaRPr>
          </a:p>
          <a:p>
            <a:pPr algn="ctr" defTabSz="1219078">
              <a:defRPr/>
            </a:pPr>
            <a:r>
              <a:rPr lang="nb-NO" sz="3200" kern="0" dirty="0">
                <a:solidFill>
                  <a:srgbClr val="44546A"/>
                </a:solidFill>
                <a:latin typeface="Calibri" panose="020F0502020204030204"/>
              </a:rPr>
              <a:t>Løsninger</a:t>
            </a:r>
            <a:endParaRPr lang="nb-NO" sz="3733" kern="0" dirty="0">
              <a:solidFill>
                <a:srgbClr val="44546A"/>
              </a:solidFill>
              <a:latin typeface="Calibri" panose="020F0502020204030204"/>
            </a:endParaRPr>
          </a:p>
          <a:p>
            <a:pPr lvl="0" algn="ctr">
              <a:defRPr/>
            </a:pPr>
            <a:r>
              <a:rPr lang="nb-NO" sz="2133" kern="0" dirty="0">
                <a:solidFill>
                  <a:srgbClr val="44546A"/>
                </a:solidFill>
                <a:latin typeface="Calibri" panose="020F0502020204030204"/>
              </a:rPr>
              <a:t>Arkitekturer, byggeklosser, løsningsskisser og konkrete løsninger av felles interesse i nåsituasjon, </a:t>
            </a:r>
            <a:r>
              <a:rPr lang="nb-NO" sz="2133" kern="0" dirty="0" err="1">
                <a:solidFill>
                  <a:srgbClr val="44546A"/>
                </a:solidFill>
                <a:latin typeface="Calibri" panose="020F0502020204030204"/>
              </a:rPr>
              <a:t>målbilder</a:t>
            </a:r>
            <a:r>
              <a:rPr lang="nb-NO" sz="2133" kern="0" dirty="0">
                <a:solidFill>
                  <a:srgbClr val="44546A"/>
                </a:solidFill>
                <a:latin typeface="Calibri" panose="020F0502020204030204"/>
              </a:rPr>
              <a:t> og veikart.</a:t>
            </a:r>
          </a:p>
        </p:txBody>
      </p:sp>
      <p:sp>
        <p:nvSpPr>
          <p:cNvPr id="33" name="Avrundet rektangel 32"/>
          <p:cNvSpPr/>
          <p:nvPr/>
        </p:nvSpPr>
        <p:spPr>
          <a:xfrm>
            <a:off x="11215623" y="2738783"/>
            <a:ext cx="4347745" cy="1418015"/>
          </a:xfrm>
          <a:prstGeom prst="roundRect">
            <a:avLst/>
          </a:prstGeom>
          <a:gradFill rotWithShape="1">
            <a:gsLst>
              <a:gs pos="71118">
                <a:srgbClr val="DDEAF7"/>
              </a:gs>
              <a:gs pos="75000">
                <a:srgbClr val="5B9BD5">
                  <a:lumMod val="20000"/>
                  <a:lumOff val="80000"/>
                </a:srgbClr>
              </a:gs>
              <a:gs pos="0">
                <a:srgbClr val="9DA6E7"/>
              </a:gs>
              <a:gs pos="8000">
                <a:srgbClr val="9DB0E7"/>
              </a:gs>
            </a:gsLst>
            <a:lin ang="5400000" scaled="0"/>
          </a:gradFill>
          <a:ln w="6350" cap="flat" cmpd="sng" algn="ctr">
            <a:solidFill>
              <a:schemeClr val="tx1"/>
            </a:solidFill>
            <a:prstDash val="solid"/>
            <a:miter lim="800000"/>
          </a:ln>
          <a:effectLst/>
        </p:spPr>
        <p:txBody>
          <a:bodyPr rtlCol="0" anchor="ctr" anchorCtr="0"/>
          <a:lstStyle/>
          <a:p>
            <a:pPr algn="ctr"/>
            <a:r>
              <a:rPr lang="nb-NO" sz="3200" kern="0" dirty="0">
                <a:solidFill>
                  <a:srgbClr val="44546A"/>
                </a:solidFill>
                <a:latin typeface="Calibri" panose="020F0502020204030204"/>
              </a:rPr>
              <a:t>Føringer</a:t>
            </a:r>
          </a:p>
          <a:p>
            <a:pPr algn="ctr"/>
            <a:r>
              <a:rPr lang="nb-NO" sz="2133" kern="0" dirty="0">
                <a:solidFill>
                  <a:srgbClr val="44546A"/>
                </a:solidFill>
                <a:latin typeface="Calibri" panose="020F0502020204030204"/>
              </a:rPr>
              <a:t>Nasjonale standarder og anbefalinger – juridisk, organisatorisk, semantisk, teknisk.</a:t>
            </a:r>
          </a:p>
        </p:txBody>
      </p:sp>
      <p:sp>
        <p:nvSpPr>
          <p:cNvPr id="34" name="Avrundet rektangel 33"/>
          <p:cNvSpPr/>
          <p:nvPr/>
        </p:nvSpPr>
        <p:spPr>
          <a:xfrm>
            <a:off x="1513711" y="6458669"/>
            <a:ext cx="14134246" cy="969652"/>
          </a:xfrm>
          <a:prstGeom prst="roundRect">
            <a:avLst/>
          </a:prstGeom>
          <a:gradFill rotWithShape="1">
            <a:gsLst>
              <a:gs pos="6000">
                <a:srgbClr val="E58A65"/>
              </a:gs>
              <a:gs pos="100000">
                <a:srgbClr val="F9C6AD"/>
              </a:gs>
              <a:gs pos="81000">
                <a:srgbClr val="FDDED5"/>
              </a:gs>
            </a:gsLst>
            <a:lin ang="5400000" scaled="0"/>
          </a:gradFill>
          <a:ln w="6350" cap="flat" cmpd="sng" algn="ctr">
            <a:solidFill>
              <a:schemeClr val="tx1"/>
            </a:solidFill>
            <a:prstDash val="solid"/>
            <a:miter lim="800000"/>
          </a:ln>
          <a:effectLst/>
        </p:spPr>
        <p:txBody>
          <a:bodyPr rtlCol="0" anchor="ctr" anchorCtr="0"/>
          <a:lstStyle/>
          <a:p>
            <a:pPr algn="ctr" defTabSz="1219078">
              <a:defRPr/>
            </a:pPr>
            <a:r>
              <a:rPr lang="nb-NO" sz="3200" kern="0" dirty="0">
                <a:solidFill>
                  <a:srgbClr val="44546A"/>
                </a:solidFill>
                <a:latin typeface="Calibri" panose="020F0502020204030204"/>
              </a:rPr>
              <a:t>Styring og oppfølging</a:t>
            </a:r>
          </a:p>
          <a:p>
            <a:pPr algn="ctr">
              <a:defRPr/>
            </a:pPr>
            <a:r>
              <a:rPr lang="nb-NO" sz="2133" kern="0" dirty="0">
                <a:solidFill>
                  <a:srgbClr val="44546A"/>
                </a:solidFill>
                <a:latin typeface="Calibri" panose="020F0502020204030204"/>
              </a:rPr>
              <a:t>Nasjonal strategi, prosjektoversikt, beslutningslogg, ytelsesmålinger - vurderinger av etterlevelse, gevinstrealisering.</a:t>
            </a:r>
          </a:p>
        </p:txBody>
      </p:sp>
      <p:sp>
        <p:nvSpPr>
          <p:cNvPr id="35" name="Avrundet rektangel 34"/>
          <p:cNvSpPr/>
          <p:nvPr/>
        </p:nvSpPr>
        <p:spPr>
          <a:xfrm>
            <a:off x="1513711" y="7803837"/>
            <a:ext cx="14134246" cy="948619"/>
          </a:xfrm>
          <a:prstGeom prst="roundRect">
            <a:avLst/>
          </a:prstGeom>
          <a:gradFill rotWithShape="1">
            <a:gsLst>
              <a:gs pos="0">
                <a:schemeClr val="accent4">
                  <a:lumMod val="20000"/>
                  <a:lumOff val="80000"/>
                </a:schemeClr>
              </a:gs>
              <a:gs pos="54000">
                <a:schemeClr val="accent4">
                  <a:lumMod val="40000"/>
                  <a:lumOff val="60000"/>
                </a:schemeClr>
              </a:gs>
              <a:gs pos="100000">
                <a:schemeClr val="accent4">
                  <a:lumMod val="60000"/>
                  <a:lumOff val="40000"/>
                </a:schemeClr>
              </a:gs>
            </a:gsLst>
            <a:lin ang="5400000" scaled="0"/>
          </a:gradFill>
          <a:ln w="6350" cap="flat" cmpd="sng" algn="ctr">
            <a:solidFill>
              <a:schemeClr val="tx1"/>
            </a:solidFill>
            <a:prstDash val="solid"/>
            <a:miter lim="800000"/>
          </a:ln>
          <a:effectLst/>
        </p:spPr>
        <p:txBody>
          <a:bodyPr rtlCol="0" anchor="ctr" anchorCtr="0"/>
          <a:lstStyle/>
          <a:p>
            <a:pPr algn="ctr"/>
            <a:r>
              <a:rPr lang="nb-NO" sz="3200" kern="0" dirty="0">
                <a:solidFill>
                  <a:srgbClr val="44546A"/>
                </a:solidFill>
                <a:latin typeface="Calibri" panose="020F0502020204030204"/>
              </a:rPr>
              <a:t>Organisering og kompetanse</a:t>
            </a:r>
          </a:p>
          <a:p>
            <a:pPr algn="ctr"/>
            <a:r>
              <a:rPr lang="nb-NO" sz="2133" kern="0" dirty="0">
                <a:solidFill>
                  <a:srgbClr val="44546A"/>
                </a:solidFill>
                <a:latin typeface="Calibri" panose="020F0502020204030204"/>
              </a:rPr>
              <a:t>Roller, råd, styrende organer, prosesser og kompetanse for utviklingen av nasjonal arkitektur.</a:t>
            </a:r>
          </a:p>
        </p:txBody>
      </p:sp>
      <p:sp>
        <p:nvSpPr>
          <p:cNvPr id="37" name="Avrundet rektangel 36"/>
          <p:cNvSpPr/>
          <p:nvPr/>
        </p:nvSpPr>
        <p:spPr>
          <a:xfrm>
            <a:off x="1513711" y="2740972"/>
            <a:ext cx="4141761" cy="3255571"/>
          </a:xfrm>
          <a:prstGeom prst="roundRect">
            <a:avLst/>
          </a:prstGeom>
          <a:gradFill rotWithShape="1">
            <a:gsLst>
              <a:gs pos="84000">
                <a:srgbClr val="70AD47">
                  <a:lumMod val="20000"/>
                  <a:lumOff val="80000"/>
                </a:srgbClr>
              </a:gs>
              <a:gs pos="100000">
                <a:srgbClr val="70AD47">
                  <a:lumMod val="40000"/>
                  <a:lumOff val="60000"/>
                </a:srgbClr>
              </a:gs>
              <a:gs pos="3000">
                <a:srgbClr val="91C46E"/>
              </a:gs>
            </a:gsLst>
            <a:lin ang="5400000" scaled="0"/>
          </a:gradFill>
          <a:ln w="6350" cap="flat" cmpd="sng" algn="ctr">
            <a:solidFill>
              <a:schemeClr val="tx1"/>
            </a:solidFill>
            <a:prstDash val="solid"/>
            <a:miter lim="800000"/>
          </a:ln>
          <a:effectLst/>
        </p:spPr>
        <p:txBody>
          <a:bodyPr rtlCol="0" anchor="ctr" anchorCtr="0"/>
          <a:lstStyle/>
          <a:p>
            <a:pPr algn="ctr"/>
            <a:r>
              <a:rPr lang="nb-NO" sz="3200" kern="0" dirty="0">
                <a:solidFill>
                  <a:srgbClr val="44546A"/>
                </a:solidFill>
                <a:latin typeface="Calibri" panose="020F0502020204030204"/>
              </a:rPr>
              <a:t>Behov</a:t>
            </a:r>
          </a:p>
          <a:p>
            <a:pPr algn="ctr"/>
            <a:r>
              <a:rPr lang="nb-NO" sz="2133" kern="0" dirty="0">
                <a:solidFill>
                  <a:srgbClr val="44546A"/>
                </a:solidFill>
                <a:latin typeface="Calibri" panose="020F0502020204030204"/>
              </a:rPr>
              <a:t>Felles behov - nasjonalt, sektorvis, program/prosjekt.</a:t>
            </a:r>
          </a:p>
        </p:txBody>
      </p:sp>
      <p:cxnSp>
        <p:nvCxnSpPr>
          <p:cNvPr id="44" name="Rett pilkobling 43"/>
          <p:cNvCxnSpPr>
            <a:cxnSpLocks/>
            <a:endCxn id="32" idx="0"/>
          </p:cNvCxnSpPr>
          <p:nvPr/>
        </p:nvCxnSpPr>
        <p:spPr>
          <a:xfrm>
            <a:off x="8461452" y="2281507"/>
            <a:ext cx="0" cy="451639"/>
          </a:xfrm>
          <a:prstGeom prst="straightConnector1">
            <a:avLst/>
          </a:prstGeom>
          <a:noFill/>
          <a:ln w="19050" cap="flat" cmpd="sng" algn="ctr">
            <a:solidFill>
              <a:srgbClr val="E7E6E6">
                <a:lumMod val="25000"/>
              </a:srgbClr>
            </a:solidFill>
            <a:prstDash val="solid"/>
            <a:miter lim="800000"/>
            <a:headEnd type="none" w="lg" len="med"/>
            <a:tailEnd type="triangle" w="lg" len="med"/>
          </a:ln>
          <a:effectLst/>
        </p:spPr>
      </p:cxnSp>
      <p:cxnSp>
        <p:nvCxnSpPr>
          <p:cNvPr id="46" name="Rett pilkobling 45"/>
          <p:cNvCxnSpPr>
            <a:cxnSpLocks/>
          </p:cNvCxnSpPr>
          <p:nvPr/>
        </p:nvCxnSpPr>
        <p:spPr>
          <a:xfrm>
            <a:off x="13800121" y="6028562"/>
            <a:ext cx="0" cy="406104"/>
          </a:xfrm>
          <a:prstGeom prst="straightConnector1">
            <a:avLst/>
          </a:prstGeom>
          <a:noFill/>
          <a:ln w="19050" cap="flat" cmpd="sng" algn="ctr">
            <a:solidFill>
              <a:srgbClr val="E7E6E6">
                <a:lumMod val="25000"/>
              </a:srgbClr>
            </a:solidFill>
            <a:prstDash val="solid"/>
            <a:miter lim="800000"/>
            <a:headEnd type="none" w="lg" len="med"/>
            <a:tailEnd type="triangle" w="lg" len="med"/>
          </a:ln>
          <a:effectLst/>
        </p:spPr>
      </p:cxnSp>
      <p:cxnSp>
        <p:nvCxnSpPr>
          <p:cNvPr id="47" name="Rett pilkobling 46">
            <a:extLst>
              <a:ext uri="{FF2B5EF4-FFF2-40B4-BE49-F238E27FC236}">
                <a16:creationId xmlns:a16="http://schemas.microsoft.com/office/drawing/2014/main" id="{7725385E-0D9F-4168-BCAD-EE09AA5CE387}"/>
              </a:ext>
            </a:extLst>
          </p:cNvPr>
          <p:cNvCxnSpPr>
            <a:cxnSpLocks/>
          </p:cNvCxnSpPr>
          <p:nvPr/>
        </p:nvCxnSpPr>
        <p:spPr>
          <a:xfrm flipV="1">
            <a:off x="3408640" y="5996543"/>
            <a:ext cx="0" cy="497742"/>
          </a:xfrm>
          <a:prstGeom prst="straightConnector1">
            <a:avLst/>
          </a:prstGeom>
          <a:noFill/>
          <a:ln w="19050" cap="flat" cmpd="sng" algn="ctr">
            <a:solidFill>
              <a:srgbClr val="E7E6E6">
                <a:lumMod val="25000"/>
              </a:srgbClr>
            </a:solidFill>
            <a:prstDash val="solid"/>
            <a:miter lim="800000"/>
            <a:headEnd type="none" w="lg" len="med"/>
            <a:tailEnd type="triangle" w="lg" len="med"/>
          </a:ln>
          <a:effectLst/>
        </p:spPr>
      </p:cxnSp>
      <p:cxnSp>
        <p:nvCxnSpPr>
          <p:cNvPr id="67" name="Rett pilkobling 66">
            <a:extLst>
              <a:ext uri="{FF2B5EF4-FFF2-40B4-BE49-F238E27FC236}">
                <a16:creationId xmlns:a16="http://schemas.microsoft.com/office/drawing/2014/main" id="{ED2206FB-4A01-4B40-AE50-7FBC467E0140}"/>
              </a:ext>
            </a:extLst>
          </p:cNvPr>
          <p:cNvCxnSpPr>
            <a:cxnSpLocks/>
          </p:cNvCxnSpPr>
          <p:nvPr/>
        </p:nvCxnSpPr>
        <p:spPr>
          <a:xfrm>
            <a:off x="3629742" y="2334869"/>
            <a:ext cx="0" cy="427293"/>
          </a:xfrm>
          <a:prstGeom prst="straightConnector1">
            <a:avLst/>
          </a:prstGeom>
          <a:noFill/>
          <a:ln w="19050" cap="flat" cmpd="sng" algn="ctr">
            <a:solidFill>
              <a:srgbClr val="E7E6E6">
                <a:lumMod val="25000"/>
              </a:srgbClr>
            </a:solidFill>
            <a:prstDash val="solid"/>
            <a:miter lim="800000"/>
            <a:headEnd type="none" w="lg" len="med"/>
            <a:tailEnd type="triangle" w="lg" len="med"/>
          </a:ln>
          <a:effectLst/>
        </p:spPr>
      </p:cxnSp>
      <p:cxnSp>
        <p:nvCxnSpPr>
          <p:cNvPr id="69" name="Rett pilkobling 68">
            <a:extLst>
              <a:ext uri="{FF2B5EF4-FFF2-40B4-BE49-F238E27FC236}">
                <a16:creationId xmlns:a16="http://schemas.microsoft.com/office/drawing/2014/main" id="{8DFBA2EB-4535-4F1D-A744-A212FBD2F18F}"/>
              </a:ext>
            </a:extLst>
          </p:cNvPr>
          <p:cNvCxnSpPr>
            <a:cxnSpLocks/>
            <a:stCxn id="33" idx="1"/>
          </p:cNvCxnSpPr>
          <p:nvPr/>
        </p:nvCxnSpPr>
        <p:spPr>
          <a:xfrm flipH="1">
            <a:off x="10658311" y="3447791"/>
            <a:ext cx="557312" cy="0"/>
          </a:xfrm>
          <a:prstGeom prst="straightConnector1">
            <a:avLst/>
          </a:prstGeom>
          <a:noFill/>
          <a:ln w="19050" cap="flat" cmpd="sng" algn="ctr">
            <a:solidFill>
              <a:srgbClr val="E7E6E6">
                <a:lumMod val="25000"/>
              </a:srgbClr>
            </a:solidFill>
            <a:prstDash val="solid"/>
            <a:miter lim="800000"/>
            <a:headEnd type="none" w="lg" len="med"/>
            <a:tailEnd type="triangle" w="lg" len="med"/>
          </a:ln>
          <a:effectLst/>
        </p:spPr>
      </p:cxnSp>
      <p:cxnSp>
        <p:nvCxnSpPr>
          <p:cNvPr id="77" name="Rett pilkobling 76">
            <a:extLst>
              <a:ext uri="{FF2B5EF4-FFF2-40B4-BE49-F238E27FC236}">
                <a16:creationId xmlns:a16="http://schemas.microsoft.com/office/drawing/2014/main" id="{3FFDC0FE-D523-49C6-AD1E-37E50562B602}"/>
              </a:ext>
            </a:extLst>
          </p:cNvPr>
          <p:cNvCxnSpPr>
            <a:cxnSpLocks/>
          </p:cNvCxnSpPr>
          <p:nvPr/>
        </p:nvCxnSpPr>
        <p:spPr>
          <a:xfrm flipH="1" flipV="1">
            <a:off x="8461451" y="7412293"/>
            <a:ext cx="9704" cy="422133"/>
          </a:xfrm>
          <a:prstGeom prst="straightConnector1">
            <a:avLst/>
          </a:prstGeom>
          <a:noFill/>
          <a:ln w="19050" cap="flat" cmpd="sng" algn="ctr">
            <a:solidFill>
              <a:srgbClr val="E7E6E6">
                <a:lumMod val="25000"/>
              </a:srgbClr>
            </a:solidFill>
            <a:prstDash val="solid"/>
            <a:miter lim="800000"/>
            <a:headEnd type="none" w="lg" len="med"/>
            <a:tailEnd type="triangle" w="lg" len="med"/>
          </a:ln>
          <a:effectLst/>
        </p:spPr>
      </p:cxnSp>
      <p:cxnSp>
        <p:nvCxnSpPr>
          <p:cNvPr id="87" name="Rett pilkobling 86">
            <a:extLst>
              <a:ext uri="{FF2B5EF4-FFF2-40B4-BE49-F238E27FC236}">
                <a16:creationId xmlns:a16="http://schemas.microsoft.com/office/drawing/2014/main" id="{4DE1DE31-1BA6-49D4-B5D3-D8558BC1B2D3}"/>
              </a:ext>
            </a:extLst>
          </p:cNvPr>
          <p:cNvCxnSpPr>
            <a:cxnSpLocks/>
          </p:cNvCxnSpPr>
          <p:nvPr/>
        </p:nvCxnSpPr>
        <p:spPr>
          <a:xfrm>
            <a:off x="13474088" y="2334869"/>
            <a:ext cx="0" cy="406104"/>
          </a:xfrm>
          <a:prstGeom prst="straightConnector1">
            <a:avLst/>
          </a:prstGeom>
          <a:noFill/>
          <a:ln w="19050" cap="flat" cmpd="sng" algn="ctr">
            <a:solidFill>
              <a:srgbClr val="E7E6E6">
                <a:lumMod val="25000"/>
              </a:srgbClr>
            </a:solidFill>
            <a:prstDash val="solid"/>
            <a:miter lim="800000"/>
            <a:headEnd type="none" w="lg" len="med"/>
            <a:tailEnd type="triangle" w="lg" len="med"/>
          </a:ln>
          <a:effectLst/>
        </p:spPr>
      </p:cxnSp>
      <p:cxnSp>
        <p:nvCxnSpPr>
          <p:cNvPr id="104" name="Rett pilkobling 103">
            <a:extLst>
              <a:ext uri="{FF2B5EF4-FFF2-40B4-BE49-F238E27FC236}">
                <a16:creationId xmlns:a16="http://schemas.microsoft.com/office/drawing/2014/main" id="{B7CB2A44-56AD-429A-AD75-638817A1D5F2}"/>
              </a:ext>
            </a:extLst>
          </p:cNvPr>
          <p:cNvCxnSpPr>
            <a:cxnSpLocks/>
          </p:cNvCxnSpPr>
          <p:nvPr/>
        </p:nvCxnSpPr>
        <p:spPr>
          <a:xfrm>
            <a:off x="8471163" y="6022453"/>
            <a:ext cx="0" cy="436217"/>
          </a:xfrm>
          <a:prstGeom prst="straightConnector1">
            <a:avLst/>
          </a:prstGeom>
          <a:noFill/>
          <a:ln w="19050" cap="flat" cmpd="sng" algn="ctr">
            <a:solidFill>
              <a:srgbClr val="E7E6E6">
                <a:lumMod val="25000"/>
              </a:srgbClr>
            </a:solidFill>
            <a:prstDash val="solid"/>
            <a:miter lim="800000"/>
            <a:headEnd type="none" w="lg" len="med"/>
            <a:tailEnd type="triangle" w="lg" len="med"/>
          </a:ln>
          <a:effectLst/>
        </p:spPr>
      </p:cxnSp>
      <p:cxnSp>
        <p:nvCxnSpPr>
          <p:cNvPr id="30" name="Rett pilkobling 29">
            <a:extLst>
              <a:ext uri="{FF2B5EF4-FFF2-40B4-BE49-F238E27FC236}">
                <a16:creationId xmlns:a16="http://schemas.microsoft.com/office/drawing/2014/main" id="{99B36A06-6203-4D69-944E-376AD9541A0B}"/>
              </a:ext>
            </a:extLst>
          </p:cNvPr>
          <p:cNvCxnSpPr>
            <a:cxnSpLocks/>
          </p:cNvCxnSpPr>
          <p:nvPr/>
        </p:nvCxnSpPr>
        <p:spPr>
          <a:xfrm flipH="1">
            <a:off x="5655472" y="4311739"/>
            <a:ext cx="665077" cy="0"/>
          </a:xfrm>
          <a:prstGeom prst="straightConnector1">
            <a:avLst/>
          </a:prstGeom>
          <a:noFill/>
          <a:ln w="19050" cap="flat" cmpd="sng" algn="ctr">
            <a:solidFill>
              <a:srgbClr val="E7E6E6">
                <a:lumMod val="25000"/>
              </a:srgbClr>
            </a:solidFill>
            <a:prstDash val="solid"/>
            <a:miter lim="800000"/>
            <a:headEnd type="triangle" w="lg" len="med"/>
            <a:tailEnd type="none" w="lg" len="med"/>
          </a:ln>
          <a:effectLst/>
        </p:spPr>
      </p:cxnSp>
      <p:cxnSp>
        <p:nvCxnSpPr>
          <p:cNvPr id="38" name="Rett pilkobling 37">
            <a:extLst>
              <a:ext uri="{FF2B5EF4-FFF2-40B4-BE49-F238E27FC236}">
                <a16:creationId xmlns:a16="http://schemas.microsoft.com/office/drawing/2014/main" id="{CC7A6730-8D91-49BF-A2D9-59BC3E48C550}"/>
              </a:ext>
            </a:extLst>
          </p:cNvPr>
          <p:cNvCxnSpPr>
            <a:cxnSpLocks/>
          </p:cNvCxnSpPr>
          <p:nvPr/>
        </p:nvCxnSpPr>
        <p:spPr>
          <a:xfrm>
            <a:off x="3910446" y="5996543"/>
            <a:ext cx="0" cy="462126"/>
          </a:xfrm>
          <a:prstGeom prst="straightConnector1">
            <a:avLst/>
          </a:prstGeom>
          <a:noFill/>
          <a:ln w="19050" cap="flat" cmpd="sng" algn="ctr">
            <a:solidFill>
              <a:srgbClr val="E7E6E6">
                <a:lumMod val="25000"/>
              </a:srgbClr>
            </a:solidFill>
            <a:prstDash val="solid"/>
            <a:miter lim="800000"/>
            <a:headEnd type="none" w="lg" len="med"/>
            <a:tailEnd type="triangle" w="lg" len="med"/>
          </a:ln>
          <a:effectLst/>
        </p:spPr>
      </p:cxnSp>
      <p:cxnSp>
        <p:nvCxnSpPr>
          <p:cNvPr id="39" name="Rett pilkobling 38">
            <a:extLst>
              <a:ext uri="{FF2B5EF4-FFF2-40B4-BE49-F238E27FC236}">
                <a16:creationId xmlns:a16="http://schemas.microsoft.com/office/drawing/2014/main" id="{978EECA9-4B18-4A81-BF1D-C50E64ABEA45}"/>
              </a:ext>
            </a:extLst>
          </p:cNvPr>
          <p:cNvCxnSpPr>
            <a:cxnSpLocks/>
          </p:cNvCxnSpPr>
          <p:nvPr/>
        </p:nvCxnSpPr>
        <p:spPr>
          <a:xfrm flipV="1">
            <a:off x="13166013" y="6017969"/>
            <a:ext cx="0" cy="427293"/>
          </a:xfrm>
          <a:prstGeom prst="straightConnector1">
            <a:avLst/>
          </a:prstGeom>
          <a:noFill/>
          <a:ln w="19050" cap="flat" cmpd="sng" algn="ctr">
            <a:solidFill>
              <a:srgbClr val="E7E6E6">
                <a:lumMod val="25000"/>
              </a:srgbClr>
            </a:solidFill>
            <a:prstDash val="solid"/>
            <a:miter lim="800000"/>
            <a:headEnd type="none" w="lg" len="med"/>
            <a:tailEnd type="triangle" w="lg" len="med"/>
          </a:ln>
          <a:effectLst/>
        </p:spPr>
      </p:cxnSp>
      <p:cxnSp>
        <p:nvCxnSpPr>
          <p:cNvPr id="60" name="Rett pilkobling 59">
            <a:extLst>
              <a:ext uri="{FF2B5EF4-FFF2-40B4-BE49-F238E27FC236}">
                <a16:creationId xmlns:a16="http://schemas.microsoft.com/office/drawing/2014/main" id="{C9027E2F-DCED-4EA9-AC5F-CDFA63F74DE2}"/>
              </a:ext>
            </a:extLst>
          </p:cNvPr>
          <p:cNvCxnSpPr>
            <a:cxnSpLocks/>
          </p:cNvCxnSpPr>
          <p:nvPr/>
        </p:nvCxnSpPr>
        <p:spPr>
          <a:xfrm flipH="1">
            <a:off x="10658310" y="5285397"/>
            <a:ext cx="610134" cy="0"/>
          </a:xfrm>
          <a:prstGeom prst="straightConnector1">
            <a:avLst/>
          </a:prstGeom>
          <a:noFill/>
          <a:ln w="19050" cap="flat" cmpd="sng" algn="ctr">
            <a:solidFill>
              <a:srgbClr val="E7E6E6">
                <a:lumMod val="25000"/>
              </a:srgbClr>
            </a:solidFill>
            <a:prstDash val="solid"/>
            <a:miter lim="800000"/>
            <a:headEnd type="none" w="lg" len="med"/>
            <a:tailEnd type="triangle" w="lg" len="med"/>
          </a:ln>
          <a:effectLst/>
        </p:spPr>
      </p:cxnSp>
      <p:cxnSp>
        <p:nvCxnSpPr>
          <p:cNvPr id="61" name="Rett pilkobling 60">
            <a:extLst>
              <a:ext uri="{FF2B5EF4-FFF2-40B4-BE49-F238E27FC236}">
                <a16:creationId xmlns:a16="http://schemas.microsoft.com/office/drawing/2014/main" id="{205EF48E-6559-4694-8BCD-FD20D36D8170}"/>
              </a:ext>
            </a:extLst>
          </p:cNvPr>
          <p:cNvCxnSpPr>
            <a:cxnSpLocks/>
          </p:cNvCxnSpPr>
          <p:nvPr/>
        </p:nvCxnSpPr>
        <p:spPr>
          <a:xfrm>
            <a:off x="13418522" y="4121049"/>
            <a:ext cx="0" cy="427293"/>
          </a:xfrm>
          <a:prstGeom prst="straightConnector1">
            <a:avLst/>
          </a:prstGeom>
          <a:noFill/>
          <a:ln w="19050" cap="flat" cmpd="sng" algn="ctr">
            <a:solidFill>
              <a:srgbClr val="E7E6E6">
                <a:lumMod val="25000"/>
              </a:srgbClr>
            </a:solidFill>
            <a:prstDash val="solid"/>
            <a:miter lim="800000"/>
            <a:headEnd type="none" w="lg" len="med"/>
            <a:tailEnd type="triangle" w="lg" len="med"/>
          </a:ln>
          <a:effectLst/>
        </p:spPr>
      </p:cxnSp>
    </p:spTree>
    <p:extLst>
      <p:ext uri="{BB962C8B-B14F-4D97-AF65-F5344CB8AC3E}">
        <p14:creationId xmlns:p14="http://schemas.microsoft.com/office/powerpoint/2010/main" val="36881841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ktangel: avrundede hjørner 2">
            <a:extLst>
              <a:ext uri="{FF2B5EF4-FFF2-40B4-BE49-F238E27FC236}">
                <a16:creationId xmlns:a16="http://schemas.microsoft.com/office/drawing/2014/main" id="{5FF88100-76B8-48B3-B209-742CA59A999B}"/>
              </a:ext>
            </a:extLst>
          </p:cNvPr>
          <p:cNvSpPr/>
          <p:nvPr/>
        </p:nvSpPr>
        <p:spPr>
          <a:xfrm>
            <a:off x="1260286" y="1108364"/>
            <a:ext cx="14561606" cy="6664036"/>
          </a:xfrm>
          <a:prstGeom prst="roundRect">
            <a:avLst>
              <a:gd name="adj" fmla="val 1783"/>
            </a:avLst>
          </a:prstGeom>
          <a:gradFill>
            <a:gsLst>
              <a:gs pos="100000">
                <a:schemeClr val="bg1">
                  <a:lumMod val="95000"/>
                </a:schemeClr>
              </a:gs>
              <a:gs pos="0">
                <a:schemeClr val="bg1">
                  <a:lumMod val="95000"/>
                </a:schemeClr>
              </a:gs>
              <a:gs pos="100000">
                <a:srgbClr val="E4E4E4"/>
              </a:gs>
            </a:gsLst>
            <a:lin ang="5400000" scaled="0"/>
          </a:gra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3018" dirty="0"/>
          </a:p>
        </p:txBody>
      </p:sp>
      <p:sp>
        <p:nvSpPr>
          <p:cNvPr id="27" name="Tittel 1"/>
          <p:cNvSpPr txBox="1">
            <a:spLocks/>
          </p:cNvSpPr>
          <p:nvPr/>
        </p:nvSpPr>
        <p:spPr>
          <a:xfrm>
            <a:off x="1260285" y="1260177"/>
            <a:ext cx="11388915" cy="701443"/>
          </a:xfrm>
          <a:prstGeom prst="rect">
            <a:avLst/>
          </a:prstGeom>
          <a:solidFill>
            <a:schemeClr val="bg1">
              <a:lumMod val="95000"/>
            </a:schemeClr>
          </a:solidFill>
        </p:spPr>
        <p:txBody>
          <a:bodyPr vert="horz" lIns="121908" tIns="60954" rIns="121908" bIns="60954"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1219078">
              <a:defRPr/>
            </a:pPr>
            <a:r>
              <a:rPr lang="nb-NO" sz="3200" b="1" dirty="0">
                <a:ln w="0"/>
                <a:effectLst>
                  <a:outerShdw blurRad="38100" dist="19050" dir="2700000" algn="tl" rotWithShape="0">
                    <a:schemeClr val="dk1">
                      <a:alpha val="40000"/>
                    </a:schemeClr>
                  </a:outerShdw>
                </a:effectLst>
                <a:latin typeface="Calibri Light" panose="020F0302020204030204"/>
              </a:rPr>
              <a:t>Nasjonalt arkitekturbibliotek iht. TOGAF 9.2 (sterkt forenklet)</a:t>
            </a:r>
          </a:p>
        </p:txBody>
      </p:sp>
      <p:sp>
        <p:nvSpPr>
          <p:cNvPr id="31" name="Avrundet rektangel 30"/>
          <p:cNvSpPr/>
          <p:nvPr/>
        </p:nvSpPr>
        <p:spPr>
          <a:xfrm>
            <a:off x="11160205" y="2258291"/>
            <a:ext cx="4347751" cy="2443889"/>
          </a:xfrm>
          <a:prstGeom prst="roundRect">
            <a:avLst/>
          </a:prstGeom>
          <a:gradFill rotWithShape="1">
            <a:gsLst>
              <a:gs pos="78000">
                <a:srgbClr val="5B9BD5">
                  <a:lumMod val="20000"/>
                  <a:lumOff val="80000"/>
                </a:srgbClr>
              </a:gs>
              <a:gs pos="0">
                <a:srgbClr val="9DA6E7"/>
              </a:gs>
              <a:gs pos="14000">
                <a:srgbClr val="9DB0E7"/>
              </a:gs>
            </a:gsLst>
            <a:lin ang="5400000" scaled="0"/>
          </a:gradFill>
          <a:ln w="6350" cap="flat" cmpd="sng" algn="ctr">
            <a:solidFill>
              <a:schemeClr val="tx1"/>
            </a:solidFill>
            <a:prstDash val="solid"/>
            <a:miter lim="800000"/>
          </a:ln>
          <a:effectLst/>
        </p:spPr>
        <p:txBody>
          <a:bodyPr rtlCol="0" anchor="ctr" anchorCtr="0"/>
          <a:lstStyle/>
          <a:p>
            <a:pPr algn="ctr"/>
            <a:r>
              <a:rPr lang="nb-NO" sz="3200" kern="0" dirty="0">
                <a:solidFill>
                  <a:srgbClr val="44546A"/>
                </a:solidFill>
                <a:latin typeface="Calibri" panose="020F0502020204030204"/>
              </a:rPr>
              <a:t>Støtte</a:t>
            </a:r>
          </a:p>
          <a:p>
            <a:pPr algn="ctr"/>
            <a:r>
              <a:rPr lang="nb-NO" sz="2133" kern="0" dirty="0">
                <a:solidFill>
                  <a:srgbClr val="44546A"/>
                </a:solidFill>
                <a:latin typeface="Calibri" panose="020F0502020204030204"/>
              </a:rPr>
              <a:t>Eksempler, god praksis, veiledninger, referansearkitekturer, klassifikasjonssystemer, maler &amp; </a:t>
            </a:r>
            <a:r>
              <a:rPr lang="nb-NO" sz="2133" kern="0" dirty="0" err="1">
                <a:solidFill>
                  <a:srgbClr val="44546A"/>
                </a:solidFill>
                <a:latin typeface="Calibri" panose="020F0502020204030204"/>
              </a:rPr>
              <a:t>viewpoints</a:t>
            </a:r>
            <a:r>
              <a:rPr lang="nb-NO" sz="2133" kern="0" dirty="0">
                <a:solidFill>
                  <a:srgbClr val="44546A"/>
                </a:solidFill>
                <a:latin typeface="Calibri" panose="020F0502020204030204"/>
              </a:rPr>
              <a:t>, </a:t>
            </a:r>
            <a:r>
              <a:rPr lang="nb-NO" sz="2133" kern="0" dirty="0">
                <a:solidFill>
                  <a:srgbClr val="FF0000"/>
                </a:solidFill>
                <a:latin typeface="Calibri" panose="020F0502020204030204"/>
              </a:rPr>
              <a:t>standarder</a:t>
            </a:r>
          </a:p>
        </p:txBody>
      </p:sp>
      <p:sp>
        <p:nvSpPr>
          <p:cNvPr id="32" name="Avrundet rektangel 31"/>
          <p:cNvSpPr/>
          <p:nvPr/>
        </p:nvSpPr>
        <p:spPr>
          <a:xfrm>
            <a:off x="6232158" y="2258291"/>
            <a:ext cx="4347751" cy="2449997"/>
          </a:xfrm>
          <a:prstGeom prst="roundRect">
            <a:avLst/>
          </a:prstGeom>
          <a:gradFill rotWithShape="1">
            <a:gsLst>
              <a:gs pos="53000">
                <a:srgbClr val="5B9BD5">
                  <a:lumMod val="20000"/>
                  <a:lumOff val="80000"/>
                </a:srgbClr>
              </a:gs>
              <a:gs pos="12000">
                <a:srgbClr val="5B9BD5">
                  <a:lumMod val="60000"/>
                  <a:lumOff val="40000"/>
                </a:srgbClr>
              </a:gs>
              <a:gs pos="0">
                <a:srgbClr val="5B9BD5">
                  <a:lumMod val="60000"/>
                  <a:lumOff val="40000"/>
                </a:srgbClr>
              </a:gs>
            </a:gsLst>
            <a:lin ang="5400000" scaled="0"/>
          </a:gradFill>
          <a:ln w="6350" cap="flat" cmpd="sng" algn="ctr">
            <a:solidFill>
              <a:schemeClr val="tx1"/>
            </a:solidFill>
            <a:prstDash val="solid"/>
            <a:miter lim="800000"/>
          </a:ln>
          <a:effectLst/>
        </p:spPr>
        <p:txBody>
          <a:bodyPr rtlCol="0" anchor="t" anchorCtr="0"/>
          <a:lstStyle/>
          <a:p>
            <a:pPr algn="ctr" defTabSz="1219078">
              <a:defRPr/>
            </a:pPr>
            <a:r>
              <a:rPr lang="nb-NO" sz="3200" kern="0" dirty="0">
                <a:solidFill>
                  <a:srgbClr val="44546A"/>
                </a:solidFill>
                <a:latin typeface="Calibri" panose="020F0502020204030204"/>
              </a:rPr>
              <a:t>Løsninger</a:t>
            </a:r>
            <a:endParaRPr lang="nb-NO" sz="3733" kern="0" dirty="0">
              <a:solidFill>
                <a:srgbClr val="44546A"/>
              </a:solidFill>
              <a:latin typeface="Calibri" panose="020F0502020204030204"/>
            </a:endParaRPr>
          </a:p>
          <a:p>
            <a:pPr lvl="0" algn="ctr">
              <a:defRPr/>
            </a:pPr>
            <a:r>
              <a:rPr lang="nb-NO" sz="2133" kern="0" dirty="0">
                <a:solidFill>
                  <a:srgbClr val="44546A"/>
                </a:solidFill>
                <a:latin typeface="Calibri" panose="020F0502020204030204"/>
              </a:rPr>
              <a:t>Arkitekturer, byggeklosser, løsningsskisser og konkrete løsninger av felles interesse i nåsituasjon, </a:t>
            </a:r>
            <a:r>
              <a:rPr lang="nb-NO" sz="2133" kern="0" dirty="0" err="1">
                <a:solidFill>
                  <a:srgbClr val="44546A"/>
                </a:solidFill>
                <a:latin typeface="Calibri" panose="020F0502020204030204"/>
              </a:rPr>
              <a:t>målbilder</a:t>
            </a:r>
            <a:r>
              <a:rPr lang="nb-NO" sz="2133" kern="0" dirty="0">
                <a:solidFill>
                  <a:srgbClr val="44546A"/>
                </a:solidFill>
                <a:latin typeface="Calibri" panose="020F0502020204030204"/>
              </a:rPr>
              <a:t> og veikart.</a:t>
            </a:r>
          </a:p>
        </p:txBody>
      </p:sp>
      <p:sp>
        <p:nvSpPr>
          <p:cNvPr id="34" name="Avrundet rektangel 33"/>
          <p:cNvSpPr/>
          <p:nvPr/>
        </p:nvSpPr>
        <p:spPr>
          <a:xfrm>
            <a:off x="1458293" y="5138396"/>
            <a:ext cx="14134246" cy="969652"/>
          </a:xfrm>
          <a:prstGeom prst="roundRect">
            <a:avLst/>
          </a:prstGeom>
          <a:gradFill rotWithShape="1">
            <a:gsLst>
              <a:gs pos="6000">
                <a:srgbClr val="E58A65"/>
              </a:gs>
              <a:gs pos="100000">
                <a:srgbClr val="F9C6AD"/>
              </a:gs>
              <a:gs pos="81000">
                <a:srgbClr val="FDDED5"/>
              </a:gs>
            </a:gsLst>
            <a:lin ang="5400000" scaled="0"/>
          </a:gradFill>
          <a:ln w="6350" cap="flat" cmpd="sng" algn="ctr">
            <a:solidFill>
              <a:schemeClr val="tx1"/>
            </a:solidFill>
            <a:prstDash val="solid"/>
            <a:miter lim="800000"/>
          </a:ln>
          <a:effectLst/>
        </p:spPr>
        <p:txBody>
          <a:bodyPr rtlCol="0" anchor="ctr" anchorCtr="0"/>
          <a:lstStyle/>
          <a:p>
            <a:pPr algn="ctr" defTabSz="1219078">
              <a:defRPr/>
            </a:pPr>
            <a:r>
              <a:rPr lang="nb-NO" sz="3200" kern="0" dirty="0">
                <a:solidFill>
                  <a:srgbClr val="44546A"/>
                </a:solidFill>
                <a:latin typeface="Calibri" panose="020F0502020204030204"/>
              </a:rPr>
              <a:t>Styring og oppfølging</a:t>
            </a:r>
          </a:p>
          <a:p>
            <a:pPr algn="ctr">
              <a:defRPr/>
            </a:pPr>
            <a:r>
              <a:rPr lang="nb-NO" sz="2133" kern="0" dirty="0">
                <a:solidFill>
                  <a:srgbClr val="44546A"/>
                </a:solidFill>
                <a:latin typeface="Calibri" panose="020F0502020204030204"/>
              </a:rPr>
              <a:t>Strategi, </a:t>
            </a:r>
            <a:r>
              <a:rPr lang="nb-NO" sz="2133" kern="0" dirty="0">
                <a:solidFill>
                  <a:srgbClr val="FF0000"/>
                </a:solidFill>
                <a:latin typeface="Calibri" panose="020F0502020204030204"/>
              </a:rPr>
              <a:t>føringer</a:t>
            </a:r>
            <a:r>
              <a:rPr lang="nb-NO" sz="2133" kern="0" dirty="0">
                <a:solidFill>
                  <a:srgbClr val="44546A"/>
                </a:solidFill>
                <a:latin typeface="Calibri" panose="020F0502020204030204"/>
              </a:rPr>
              <a:t>, prosjektoversikt, beslutningslogg, ytelsesmålinger - vurderinger av etterlevelse, gevinstrealisering.</a:t>
            </a:r>
          </a:p>
        </p:txBody>
      </p:sp>
      <p:sp>
        <p:nvSpPr>
          <p:cNvPr id="35" name="Avrundet rektangel 34"/>
          <p:cNvSpPr/>
          <p:nvPr/>
        </p:nvSpPr>
        <p:spPr>
          <a:xfrm>
            <a:off x="1458293" y="6483564"/>
            <a:ext cx="14134246" cy="948619"/>
          </a:xfrm>
          <a:prstGeom prst="roundRect">
            <a:avLst/>
          </a:prstGeom>
          <a:gradFill rotWithShape="1">
            <a:gsLst>
              <a:gs pos="0">
                <a:schemeClr val="accent4">
                  <a:lumMod val="20000"/>
                  <a:lumOff val="80000"/>
                </a:schemeClr>
              </a:gs>
              <a:gs pos="54000">
                <a:schemeClr val="accent4">
                  <a:lumMod val="40000"/>
                  <a:lumOff val="60000"/>
                </a:schemeClr>
              </a:gs>
              <a:gs pos="100000">
                <a:schemeClr val="accent4">
                  <a:lumMod val="60000"/>
                  <a:lumOff val="40000"/>
                </a:schemeClr>
              </a:gs>
            </a:gsLst>
            <a:lin ang="5400000" scaled="0"/>
          </a:gradFill>
          <a:ln w="6350" cap="flat" cmpd="sng" algn="ctr">
            <a:solidFill>
              <a:schemeClr val="tx1"/>
            </a:solidFill>
            <a:prstDash val="solid"/>
            <a:miter lim="800000"/>
          </a:ln>
          <a:effectLst/>
        </p:spPr>
        <p:txBody>
          <a:bodyPr rtlCol="0" anchor="ctr" anchorCtr="0"/>
          <a:lstStyle/>
          <a:p>
            <a:pPr algn="ctr"/>
            <a:r>
              <a:rPr lang="nb-NO" sz="3200" kern="0" dirty="0">
                <a:solidFill>
                  <a:srgbClr val="44546A"/>
                </a:solidFill>
                <a:latin typeface="Calibri" panose="020F0502020204030204"/>
              </a:rPr>
              <a:t>Organisering og kompetanse</a:t>
            </a:r>
          </a:p>
          <a:p>
            <a:pPr algn="ctr"/>
            <a:r>
              <a:rPr lang="nb-NO" sz="2133" kern="0" dirty="0">
                <a:solidFill>
                  <a:srgbClr val="44546A"/>
                </a:solidFill>
                <a:latin typeface="Calibri" panose="020F0502020204030204"/>
              </a:rPr>
              <a:t>Roller, råd, styrende organer, prosesser og kompetanse for utviklingen av nasjonal arkitektur.</a:t>
            </a:r>
          </a:p>
        </p:txBody>
      </p:sp>
      <p:sp>
        <p:nvSpPr>
          <p:cNvPr id="37" name="Avrundet rektangel 36"/>
          <p:cNvSpPr/>
          <p:nvPr/>
        </p:nvSpPr>
        <p:spPr>
          <a:xfrm>
            <a:off x="1458293" y="2258291"/>
            <a:ext cx="4141761" cy="2417979"/>
          </a:xfrm>
          <a:prstGeom prst="roundRect">
            <a:avLst/>
          </a:prstGeom>
          <a:gradFill rotWithShape="1">
            <a:gsLst>
              <a:gs pos="84000">
                <a:srgbClr val="70AD47">
                  <a:lumMod val="20000"/>
                  <a:lumOff val="80000"/>
                </a:srgbClr>
              </a:gs>
              <a:gs pos="100000">
                <a:srgbClr val="70AD47">
                  <a:lumMod val="40000"/>
                  <a:lumOff val="60000"/>
                </a:srgbClr>
              </a:gs>
              <a:gs pos="3000">
                <a:srgbClr val="91C46E"/>
              </a:gs>
            </a:gsLst>
            <a:lin ang="5400000" scaled="0"/>
          </a:gradFill>
          <a:ln w="6350" cap="flat" cmpd="sng" algn="ctr">
            <a:solidFill>
              <a:schemeClr val="tx1"/>
            </a:solidFill>
            <a:prstDash val="solid"/>
            <a:miter lim="800000"/>
          </a:ln>
          <a:effectLst/>
        </p:spPr>
        <p:txBody>
          <a:bodyPr rtlCol="0" anchor="ctr" anchorCtr="0"/>
          <a:lstStyle/>
          <a:p>
            <a:pPr algn="ctr"/>
            <a:r>
              <a:rPr lang="nb-NO" sz="3200" kern="0" dirty="0">
                <a:solidFill>
                  <a:srgbClr val="44546A"/>
                </a:solidFill>
                <a:latin typeface="Calibri" panose="020F0502020204030204"/>
              </a:rPr>
              <a:t>Behov</a:t>
            </a:r>
          </a:p>
          <a:p>
            <a:pPr algn="ctr"/>
            <a:r>
              <a:rPr lang="nb-NO" sz="2133" kern="0" dirty="0">
                <a:solidFill>
                  <a:srgbClr val="44546A"/>
                </a:solidFill>
                <a:latin typeface="Calibri" panose="020F0502020204030204"/>
              </a:rPr>
              <a:t>Felles behov - nasjonalt, sektorvis, program/prosjekt.</a:t>
            </a:r>
          </a:p>
        </p:txBody>
      </p:sp>
      <p:cxnSp>
        <p:nvCxnSpPr>
          <p:cNvPr id="46" name="Rett pilkobling 45"/>
          <p:cNvCxnSpPr>
            <a:cxnSpLocks/>
          </p:cNvCxnSpPr>
          <p:nvPr/>
        </p:nvCxnSpPr>
        <p:spPr>
          <a:xfrm>
            <a:off x="13869394" y="4708289"/>
            <a:ext cx="0" cy="406104"/>
          </a:xfrm>
          <a:prstGeom prst="straightConnector1">
            <a:avLst/>
          </a:prstGeom>
          <a:noFill/>
          <a:ln w="19050" cap="flat" cmpd="sng" algn="ctr">
            <a:solidFill>
              <a:srgbClr val="E7E6E6">
                <a:lumMod val="25000"/>
              </a:srgbClr>
            </a:solidFill>
            <a:prstDash val="solid"/>
            <a:miter lim="800000"/>
            <a:headEnd type="none" w="lg" len="med"/>
            <a:tailEnd type="triangle" w="lg" len="med"/>
          </a:ln>
          <a:effectLst/>
        </p:spPr>
      </p:cxnSp>
      <p:cxnSp>
        <p:nvCxnSpPr>
          <p:cNvPr id="77" name="Rett pilkobling 76">
            <a:extLst>
              <a:ext uri="{FF2B5EF4-FFF2-40B4-BE49-F238E27FC236}">
                <a16:creationId xmlns:a16="http://schemas.microsoft.com/office/drawing/2014/main" id="{3FFDC0FE-D523-49C6-AD1E-37E50562B602}"/>
              </a:ext>
            </a:extLst>
          </p:cNvPr>
          <p:cNvCxnSpPr>
            <a:cxnSpLocks/>
          </p:cNvCxnSpPr>
          <p:nvPr/>
        </p:nvCxnSpPr>
        <p:spPr>
          <a:xfrm flipV="1">
            <a:off x="8415737" y="6164069"/>
            <a:ext cx="9" cy="350083"/>
          </a:xfrm>
          <a:prstGeom prst="straightConnector1">
            <a:avLst/>
          </a:prstGeom>
          <a:noFill/>
          <a:ln w="19050" cap="flat" cmpd="sng" algn="ctr">
            <a:solidFill>
              <a:srgbClr val="E7E6E6">
                <a:lumMod val="25000"/>
              </a:srgbClr>
            </a:solidFill>
            <a:prstDash val="solid"/>
            <a:miter lim="800000"/>
            <a:headEnd type="none" w="lg" len="med"/>
            <a:tailEnd type="triangle" w="lg" len="med"/>
          </a:ln>
          <a:effectLst/>
        </p:spPr>
      </p:cxnSp>
      <p:cxnSp>
        <p:nvCxnSpPr>
          <p:cNvPr id="104" name="Rett pilkobling 103">
            <a:extLst>
              <a:ext uri="{FF2B5EF4-FFF2-40B4-BE49-F238E27FC236}">
                <a16:creationId xmlns:a16="http://schemas.microsoft.com/office/drawing/2014/main" id="{B7CB2A44-56AD-429A-AD75-638817A1D5F2}"/>
              </a:ext>
            </a:extLst>
          </p:cNvPr>
          <p:cNvCxnSpPr>
            <a:cxnSpLocks/>
          </p:cNvCxnSpPr>
          <p:nvPr/>
        </p:nvCxnSpPr>
        <p:spPr>
          <a:xfrm>
            <a:off x="9108472" y="4702179"/>
            <a:ext cx="0" cy="436217"/>
          </a:xfrm>
          <a:prstGeom prst="straightConnector1">
            <a:avLst/>
          </a:prstGeom>
          <a:noFill/>
          <a:ln w="19050" cap="flat" cmpd="sng" algn="ctr">
            <a:solidFill>
              <a:srgbClr val="E7E6E6">
                <a:lumMod val="25000"/>
              </a:srgbClr>
            </a:solidFill>
            <a:prstDash val="solid"/>
            <a:miter lim="800000"/>
            <a:headEnd type="none" w="lg" len="med"/>
            <a:tailEnd type="triangle" w="lg" len="med"/>
          </a:ln>
          <a:effectLst/>
        </p:spPr>
      </p:cxnSp>
      <p:cxnSp>
        <p:nvCxnSpPr>
          <p:cNvPr id="30" name="Rett pilkobling 29">
            <a:extLst>
              <a:ext uri="{FF2B5EF4-FFF2-40B4-BE49-F238E27FC236}">
                <a16:creationId xmlns:a16="http://schemas.microsoft.com/office/drawing/2014/main" id="{99B36A06-6203-4D69-944E-376AD9541A0B}"/>
              </a:ext>
            </a:extLst>
          </p:cNvPr>
          <p:cNvCxnSpPr>
            <a:cxnSpLocks/>
          </p:cNvCxnSpPr>
          <p:nvPr/>
        </p:nvCxnSpPr>
        <p:spPr>
          <a:xfrm flipH="1">
            <a:off x="5567081" y="3448667"/>
            <a:ext cx="665077" cy="0"/>
          </a:xfrm>
          <a:prstGeom prst="straightConnector1">
            <a:avLst/>
          </a:prstGeom>
          <a:noFill/>
          <a:ln w="19050" cap="flat" cmpd="sng" algn="ctr">
            <a:solidFill>
              <a:srgbClr val="E7E6E6">
                <a:lumMod val="25000"/>
              </a:srgbClr>
            </a:solidFill>
            <a:prstDash val="solid"/>
            <a:miter lim="800000"/>
            <a:headEnd type="triangle" w="lg" len="med"/>
            <a:tailEnd type="none" w="lg" len="med"/>
          </a:ln>
          <a:effectLst/>
        </p:spPr>
      </p:cxnSp>
      <p:cxnSp>
        <p:nvCxnSpPr>
          <p:cNvPr id="38" name="Rett pilkobling 37">
            <a:extLst>
              <a:ext uri="{FF2B5EF4-FFF2-40B4-BE49-F238E27FC236}">
                <a16:creationId xmlns:a16="http://schemas.microsoft.com/office/drawing/2014/main" id="{CC7A6730-8D91-49BF-A2D9-59BC3E48C550}"/>
              </a:ext>
            </a:extLst>
          </p:cNvPr>
          <p:cNvCxnSpPr>
            <a:cxnSpLocks/>
          </p:cNvCxnSpPr>
          <p:nvPr/>
        </p:nvCxnSpPr>
        <p:spPr>
          <a:xfrm>
            <a:off x="4173683" y="4652267"/>
            <a:ext cx="0" cy="462126"/>
          </a:xfrm>
          <a:prstGeom prst="straightConnector1">
            <a:avLst/>
          </a:prstGeom>
          <a:noFill/>
          <a:ln w="19050" cap="flat" cmpd="sng" algn="ctr">
            <a:solidFill>
              <a:srgbClr val="E7E6E6">
                <a:lumMod val="25000"/>
              </a:srgbClr>
            </a:solidFill>
            <a:prstDash val="solid"/>
            <a:miter lim="800000"/>
            <a:headEnd type="none" w="lg" len="med"/>
            <a:tailEnd type="triangle" w="lg" len="med"/>
          </a:ln>
          <a:effectLst/>
        </p:spPr>
      </p:cxnSp>
      <p:cxnSp>
        <p:nvCxnSpPr>
          <p:cNvPr id="39" name="Rett pilkobling 38">
            <a:extLst>
              <a:ext uri="{FF2B5EF4-FFF2-40B4-BE49-F238E27FC236}">
                <a16:creationId xmlns:a16="http://schemas.microsoft.com/office/drawing/2014/main" id="{978EECA9-4B18-4A81-BF1D-C50E64ABEA45}"/>
              </a:ext>
            </a:extLst>
          </p:cNvPr>
          <p:cNvCxnSpPr>
            <a:cxnSpLocks/>
          </p:cNvCxnSpPr>
          <p:nvPr/>
        </p:nvCxnSpPr>
        <p:spPr>
          <a:xfrm flipV="1">
            <a:off x="12833504" y="4711103"/>
            <a:ext cx="0" cy="427293"/>
          </a:xfrm>
          <a:prstGeom prst="straightConnector1">
            <a:avLst/>
          </a:prstGeom>
          <a:noFill/>
          <a:ln w="19050" cap="flat" cmpd="sng" algn="ctr">
            <a:solidFill>
              <a:srgbClr val="E7E6E6">
                <a:lumMod val="25000"/>
              </a:srgbClr>
            </a:solidFill>
            <a:prstDash val="solid"/>
            <a:miter lim="800000"/>
            <a:headEnd type="none" w="lg" len="med"/>
            <a:tailEnd type="triangle" w="lg" len="med"/>
          </a:ln>
          <a:effectLst/>
        </p:spPr>
      </p:cxnSp>
      <p:cxnSp>
        <p:nvCxnSpPr>
          <p:cNvPr id="60" name="Rett pilkobling 59">
            <a:extLst>
              <a:ext uri="{FF2B5EF4-FFF2-40B4-BE49-F238E27FC236}">
                <a16:creationId xmlns:a16="http://schemas.microsoft.com/office/drawing/2014/main" id="{C9027E2F-DCED-4EA9-AC5F-CDFA63F74DE2}"/>
              </a:ext>
            </a:extLst>
          </p:cNvPr>
          <p:cNvCxnSpPr>
            <a:cxnSpLocks/>
          </p:cNvCxnSpPr>
          <p:nvPr/>
        </p:nvCxnSpPr>
        <p:spPr>
          <a:xfrm flipH="1">
            <a:off x="10579909" y="3448667"/>
            <a:ext cx="610134" cy="0"/>
          </a:xfrm>
          <a:prstGeom prst="straightConnector1">
            <a:avLst/>
          </a:prstGeom>
          <a:noFill/>
          <a:ln w="19050" cap="flat" cmpd="sng" algn="ctr">
            <a:solidFill>
              <a:srgbClr val="E7E6E6">
                <a:lumMod val="25000"/>
              </a:srgbClr>
            </a:solidFill>
            <a:prstDash val="solid"/>
            <a:miter lim="800000"/>
            <a:headEnd type="none" w="lg" len="med"/>
            <a:tailEnd type="triangle" w="lg" len="med"/>
          </a:ln>
          <a:effectLst/>
        </p:spPr>
      </p:cxnSp>
      <p:cxnSp>
        <p:nvCxnSpPr>
          <p:cNvPr id="25" name="Rett pilkobling 24">
            <a:extLst>
              <a:ext uri="{FF2B5EF4-FFF2-40B4-BE49-F238E27FC236}">
                <a16:creationId xmlns:a16="http://schemas.microsoft.com/office/drawing/2014/main" id="{91B0F819-C170-4FE9-963E-8686620436EB}"/>
              </a:ext>
            </a:extLst>
          </p:cNvPr>
          <p:cNvCxnSpPr>
            <a:cxnSpLocks/>
          </p:cNvCxnSpPr>
          <p:nvPr/>
        </p:nvCxnSpPr>
        <p:spPr>
          <a:xfrm flipV="1">
            <a:off x="3024487" y="4697694"/>
            <a:ext cx="0" cy="427293"/>
          </a:xfrm>
          <a:prstGeom prst="straightConnector1">
            <a:avLst/>
          </a:prstGeom>
          <a:noFill/>
          <a:ln w="19050" cap="flat" cmpd="sng" algn="ctr">
            <a:solidFill>
              <a:srgbClr val="E7E6E6">
                <a:lumMod val="25000"/>
              </a:srgbClr>
            </a:solidFill>
            <a:prstDash val="solid"/>
            <a:miter lim="800000"/>
            <a:headEnd type="none" w="lg" len="med"/>
            <a:tailEnd type="triangle" w="lg" len="med"/>
          </a:ln>
          <a:effectLst/>
        </p:spPr>
      </p:cxnSp>
      <p:cxnSp>
        <p:nvCxnSpPr>
          <p:cNvPr id="26" name="Rett pilkobling 25">
            <a:extLst>
              <a:ext uri="{FF2B5EF4-FFF2-40B4-BE49-F238E27FC236}">
                <a16:creationId xmlns:a16="http://schemas.microsoft.com/office/drawing/2014/main" id="{ADD24003-C0FB-47FD-830A-F0A068111FFC}"/>
              </a:ext>
            </a:extLst>
          </p:cNvPr>
          <p:cNvCxnSpPr>
            <a:cxnSpLocks/>
          </p:cNvCxnSpPr>
          <p:nvPr/>
        </p:nvCxnSpPr>
        <p:spPr>
          <a:xfrm flipV="1">
            <a:off x="8044079" y="4711103"/>
            <a:ext cx="0" cy="427293"/>
          </a:xfrm>
          <a:prstGeom prst="straightConnector1">
            <a:avLst/>
          </a:prstGeom>
          <a:noFill/>
          <a:ln w="19050" cap="flat" cmpd="sng" algn="ctr">
            <a:solidFill>
              <a:srgbClr val="E7E6E6">
                <a:lumMod val="25000"/>
              </a:srgbClr>
            </a:solidFill>
            <a:prstDash val="solid"/>
            <a:miter lim="800000"/>
            <a:headEnd type="none" w="lg" len="med"/>
            <a:tailEnd type="triangle" w="lg" len="med"/>
          </a:ln>
          <a:effectLst/>
        </p:spPr>
      </p:cxnSp>
    </p:spTree>
    <p:extLst>
      <p:ext uri="{BB962C8B-B14F-4D97-AF65-F5344CB8AC3E}">
        <p14:creationId xmlns:p14="http://schemas.microsoft.com/office/powerpoint/2010/main" val="33670807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ktangel: avrundede hjørner 2">
            <a:extLst>
              <a:ext uri="{FF2B5EF4-FFF2-40B4-BE49-F238E27FC236}">
                <a16:creationId xmlns:a16="http://schemas.microsoft.com/office/drawing/2014/main" id="{5FF88100-76B8-48B3-B209-742CA59A999B}"/>
              </a:ext>
            </a:extLst>
          </p:cNvPr>
          <p:cNvSpPr/>
          <p:nvPr/>
        </p:nvSpPr>
        <p:spPr>
          <a:xfrm>
            <a:off x="1260286" y="1108364"/>
            <a:ext cx="14561606" cy="5999018"/>
          </a:xfrm>
          <a:prstGeom prst="roundRect">
            <a:avLst>
              <a:gd name="adj" fmla="val 1783"/>
            </a:avLst>
          </a:prstGeom>
          <a:gradFill>
            <a:gsLst>
              <a:gs pos="100000">
                <a:schemeClr val="bg1">
                  <a:lumMod val="95000"/>
                </a:schemeClr>
              </a:gs>
              <a:gs pos="0">
                <a:schemeClr val="bg1">
                  <a:lumMod val="95000"/>
                </a:schemeClr>
              </a:gs>
              <a:gs pos="100000">
                <a:srgbClr val="E4E4E4"/>
              </a:gs>
            </a:gsLst>
            <a:lin ang="5400000" scaled="0"/>
          </a:gra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3018" dirty="0"/>
          </a:p>
        </p:txBody>
      </p:sp>
      <p:sp>
        <p:nvSpPr>
          <p:cNvPr id="27" name="Tittel 1"/>
          <p:cNvSpPr txBox="1">
            <a:spLocks/>
          </p:cNvSpPr>
          <p:nvPr/>
        </p:nvSpPr>
        <p:spPr>
          <a:xfrm>
            <a:off x="1260285" y="1260177"/>
            <a:ext cx="11388915" cy="701443"/>
          </a:xfrm>
          <a:prstGeom prst="rect">
            <a:avLst/>
          </a:prstGeom>
          <a:solidFill>
            <a:schemeClr val="bg1">
              <a:lumMod val="95000"/>
            </a:schemeClr>
          </a:solidFill>
        </p:spPr>
        <p:txBody>
          <a:bodyPr vert="horz" lIns="121908" tIns="60954" rIns="121908" bIns="60954"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1219078">
              <a:defRPr/>
            </a:pPr>
            <a:r>
              <a:rPr lang="nb-NO" sz="3200" b="1" dirty="0">
                <a:ln w="0"/>
                <a:effectLst>
                  <a:outerShdw blurRad="38100" dist="19050" dir="2700000" algn="tl" rotWithShape="0">
                    <a:schemeClr val="dk1">
                      <a:alpha val="40000"/>
                    </a:schemeClr>
                  </a:outerShdw>
                </a:effectLst>
                <a:latin typeface="Calibri Light" panose="020F0302020204030204"/>
              </a:rPr>
              <a:t>Nasjonalt arkitekturbibliotek iht. TOGAF 9.2 (svært sterkt forenklet)</a:t>
            </a:r>
          </a:p>
        </p:txBody>
      </p:sp>
      <p:sp>
        <p:nvSpPr>
          <p:cNvPr id="31" name="Avrundet rektangel 30"/>
          <p:cNvSpPr/>
          <p:nvPr/>
        </p:nvSpPr>
        <p:spPr>
          <a:xfrm>
            <a:off x="11160205" y="2258291"/>
            <a:ext cx="4347751" cy="2443889"/>
          </a:xfrm>
          <a:prstGeom prst="roundRect">
            <a:avLst/>
          </a:prstGeom>
          <a:gradFill rotWithShape="1">
            <a:gsLst>
              <a:gs pos="78000">
                <a:srgbClr val="5B9BD5">
                  <a:lumMod val="20000"/>
                  <a:lumOff val="80000"/>
                </a:srgbClr>
              </a:gs>
              <a:gs pos="0">
                <a:srgbClr val="9DA6E7"/>
              </a:gs>
              <a:gs pos="14000">
                <a:srgbClr val="9DB0E7"/>
              </a:gs>
            </a:gsLst>
            <a:lin ang="5400000" scaled="0"/>
          </a:gradFill>
          <a:ln w="6350" cap="flat" cmpd="sng" algn="ctr">
            <a:solidFill>
              <a:schemeClr val="tx1"/>
            </a:solidFill>
            <a:prstDash val="solid"/>
            <a:miter lim="800000"/>
          </a:ln>
          <a:effectLst/>
        </p:spPr>
        <p:txBody>
          <a:bodyPr rtlCol="0" anchor="ctr" anchorCtr="0"/>
          <a:lstStyle/>
          <a:p>
            <a:pPr algn="ctr"/>
            <a:r>
              <a:rPr lang="nb-NO" sz="3200" kern="0" dirty="0">
                <a:solidFill>
                  <a:srgbClr val="44546A"/>
                </a:solidFill>
                <a:latin typeface="Calibri" panose="020F0502020204030204"/>
              </a:rPr>
              <a:t>Støtte</a:t>
            </a:r>
          </a:p>
          <a:p>
            <a:pPr algn="ctr"/>
            <a:r>
              <a:rPr lang="nb-NO" sz="2133" kern="0" dirty="0">
                <a:solidFill>
                  <a:srgbClr val="44546A"/>
                </a:solidFill>
                <a:latin typeface="Calibri" panose="020F0502020204030204"/>
              </a:rPr>
              <a:t>Standarder, anbefalinger, god praksis, veiledninger, referansearkitekturer, klassifikasjonssystemer, dokumentasjonsmaler</a:t>
            </a:r>
          </a:p>
        </p:txBody>
      </p:sp>
      <p:sp>
        <p:nvSpPr>
          <p:cNvPr id="32" name="Avrundet rektangel 31"/>
          <p:cNvSpPr/>
          <p:nvPr/>
        </p:nvSpPr>
        <p:spPr>
          <a:xfrm>
            <a:off x="6232158" y="2258291"/>
            <a:ext cx="4347751" cy="2449997"/>
          </a:xfrm>
          <a:prstGeom prst="roundRect">
            <a:avLst/>
          </a:prstGeom>
          <a:gradFill rotWithShape="1">
            <a:gsLst>
              <a:gs pos="53000">
                <a:srgbClr val="5B9BD5">
                  <a:lumMod val="20000"/>
                  <a:lumOff val="80000"/>
                </a:srgbClr>
              </a:gs>
              <a:gs pos="12000">
                <a:srgbClr val="5B9BD5">
                  <a:lumMod val="60000"/>
                  <a:lumOff val="40000"/>
                </a:srgbClr>
              </a:gs>
              <a:gs pos="0">
                <a:srgbClr val="5B9BD5">
                  <a:lumMod val="60000"/>
                  <a:lumOff val="40000"/>
                </a:srgbClr>
              </a:gs>
            </a:gsLst>
            <a:lin ang="5400000" scaled="0"/>
          </a:gradFill>
          <a:ln w="6350" cap="flat" cmpd="sng" algn="ctr">
            <a:solidFill>
              <a:schemeClr val="tx1"/>
            </a:solidFill>
            <a:prstDash val="solid"/>
            <a:miter lim="800000"/>
          </a:ln>
          <a:effectLst/>
        </p:spPr>
        <p:txBody>
          <a:bodyPr rtlCol="0" anchor="t" anchorCtr="0"/>
          <a:lstStyle/>
          <a:p>
            <a:pPr algn="ctr" defTabSz="1219078">
              <a:defRPr/>
            </a:pPr>
            <a:r>
              <a:rPr lang="nb-NO" sz="3200" kern="0" dirty="0" err="1">
                <a:solidFill>
                  <a:srgbClr val="44546A"/>
                </a:solidFill>
                <a:latin typeface="Calibri" panose="020F0502020204030204"/>
              </a:rPr>
              <a:t>Arkitekturer&amp;løsninger</a:t>
            </a:r>
            <a:endParaRPr lang="nb-NO" sz="3733" kern="0" dirty="0">
              <a:solidFill>
                <a:srgbClr val="44546A"/>
              </a:solidFill>
              <a:latin typeface="Calibri" panose="020F0502020204030204"/>
            </a:endParaRPr>
          </a:p>
          <a:p>
            <a:pPr lvl="0" algn="ctr">
              <a:defRPr/>
            </a:pPr>
            <a:r>
              <a:rPr lang="nb-NO" sz="2133" kern="0" dirty="0">
                <a:solidFill>
                  <a:srgbClr val="44546A"/>
                </a:solidFill>
                <a:latin typeface="Calibri" panose="020F0502020204030204"/>
              </a:rPr>
              <a:t>Arkitekturer, byggeklosser, løsningsskisser og konkrete løsninger av felles interesse i nåsituasjon, </a:t>
            </a:r>
            <a:r>
              <a:rPr lang="nb-NO" sz="2133" kern="0" dirty="0" err="1">
                <a:solidFill>
                  <a:srgbClr val="44546A"/>
                </a:solidFill>
                <a:latin typeface="Calibri" panose="020F0502020204030204"/>
              </a:rPr>
              <a:t>målbilder</a:t>
            </a:r>
            <a:r>
              <a:rPr lang="nb-NO" sz="2133" kern="0" dirty="0">
                <a:solidFill>
                  <a:srgbClr val="44546A"/>
                </a:solidFill>
                <a:latin typeface="Calibri" panose="020F0502020204030204"/>
              </a:rPr>
              <a:t> og veikart.</a:t>
            </a:r>
          </a:p>
        </p:txBody>
      </p:sp>
      <p:sp>
        <p:nvSpPr>
          <p:cNvPr id="34" name="Avrundet rektangel 33"/>
          <p:cNvSpPr/>
          <p:nvPr/>
        </p:nvSpPr>
        <p:spPr>
          <a:xfrm>
            <a:off x="1458293" y="5138395"/>
            <a:ext cx="14134246" cy="1412879"/>
          </a:xfrm>
          <a:prstGeom prst="roundRect">
            <a:avLst/>
          </a:prstGeom>
          <a:gradFill rotWithShape="1">
            <a:gsLst>
              <a:gs pos="6000">
                <a:srgbClr val="E58A65"/>
              </a:gs>
              <a:gs pos="100000">
                <a:srgbClr val="F9C6AD"/>
              </a:gs>
              <a:gs pos="81000">
                <a:srgbClr val="FDDED5"/>
              </a:gs>
            </a:gsLst>
            <a:lin ang="5400000" scaled="0"/>
          </a:gradFill>
          <a:ln w="6350" cap="flat" cmpd="sng" algn="ctr">
            <a:solidFill>
              <a:schemeClr val="tx1"/>
            </a:solidFill>
            <a:prstDash val="solid"/>
            <a:miter lim="800000"/>
          </a:ln>
          <a:effectLst/>
        </p:spPr>
        <p:txBody>
          <a:bodyPr rtlCol="0" anchor="ctr" anchorCtr="0"/>
          <a:lstStyle/>
          <a:p>
            <a:pPr algn="ctr" defTabSz="1219078">
              <a:defRPr/>
            </a:pPr>
            <a:r>
              <a:rPr lang="nb-NO" sz="3200" kern="0" dirty="0">
                <a:solidFill>
                  <a:srgbClr val="44546A"/>
                </a:solidFill>
                <a:latin typeface="Calibri" panose="020F0502020204030204"/>
              </a:rPr>
              <a:t>Styring og oppfølging</a:t>
            </a:r>
          </a:p>
          <a:p>
            <a:pPr algn="ctr">
              <a:defRPr/>
            </a:pPr>
            <a:r>
              <a:rPr lang="nb-NO" sz="2133" kern="0" dirty="0">
                <a:solidFill>
                  <a:srgbClr val="44546A"/>
                </a:solidFill>
                <a:latin typeface="Calibri" panose="020F0502020204030204"/>
              </a:rPr>
              <a:t>Strategi, metodikk, føringer, prosjektoversikt, roller, råd, styrende organer, prosesser og kompetanse, beslutningslogg, ytelsesmålinger - vurderinger av etterlevelse, gevinstrealisering.</a:t>
            </a:r>
          </a:p>
        </p:txBody>
      </p:sp>
      <p:sp>
        <p:nvSpPr>
          <p:cNvPr id="37" name="Avrundet rektangel 36"/>
          <p:cNvSpPr/>
          <p:nvPr/>
        </p:nvSpPr>
        <p:spPr>
          <a:xfrm>
            <a:off x="1458293" y="2258291"/>
            <a:ext cx="4141761" cy="2417979"/>
          </a:xfrm>
          <a:prstGeom prst="roundRect">
            <a:avLst/>
          </a:prstGeom>
          <a:gradFill rotWithShape="1">
            <a:gsLst>
              <a:gs pos="84000">
                <a:srgbClr val="70AD47">
                  <a:lumMod val="20000"/>
                  <a:lumOff val="80000"/>
                </a:srgbClr>
              </a:gs>
              <a:gs pos="100000">
                <a:srgbClr val="70AD47">
                  <a:lumMod val="40000"/>
                  <a:lumOff val="60000"/>
                </a:srgbClr>
              </a:gs>
              <a:gs pos="3000">
                <a:srgbClr val="91C46E"/>
              </a:gs>
            </a:gsLst>
            <a:lin ang="5400000" scaled="0"/>
          </a:gradFill>
          <a:ln w="6350" cap="flat" cmpd="sng" algn="ctr">
            <a:solidFill>
              <a:schemeClr val="tx1"/>
            </a:solidFill>
            <a:prstDash val="solid"/>
            <a:miter lim="800000"/>
          </a:ln>
          <a:effectLst/>
        </p:spPr>
        <p:txBody>
          <a:bodyPr rtlCol="0" anchor="ctr" anchorCtr="0"/>
          <a:lstStyle/>
          <a:p>
            <a:pPr algn="ctr"/>
            <a:r>
              <a:rPr lang="nb-NO" sz="3200" kern="0" dirty="0">
                <a:solidFill>
                  <a:srgbClr val="44546A"/>
                </a:solidFill>
                <a:latin typeface="Calibri" panose="020F0502020204030204"/>
              </a:rPr>
              <a:t>Behov</a:t>
            </a:r>
          </a:p>
          <a:p>
            <a:pPr algn="ctr"/>
            <a:r>
              <a:rPr lang="nb-NO" sz="2133" kern="0" dirty="0">
                <a:solidFill>
                  <a:srgbClr val="44546A"/>
                </a:solidFill>
                <a:latin typeface="Calibri" panose="020F0502020204030204"/>
              </a:rPr>
              <a:t>Felles behov – nasjonalt og på tvers av sektorer, programmer og prosjekt.</a:t>
            </a:r>
          </a:p>
        </p:txBody>
      </p:sp>
      <p:cxnSp>
        <p:nvCxnSpPr>
          <p:cNvPr id="46" name="Rett pilkobling 45"/>
          <p:cNvCxnSpPr>
            <a:cxnSpLocks/>
          </p:cNvCxnSpPr>
          <p:nvPr/>
        </p:nvCxnSpPr>
        <p:spPr>
          <a:xfrm>
            <a:off x="13869394" y="4708289"/>
            <a:ext cx="0" cy="406104"/>
          </a:xfrm>
          <a:prstGeom prst="straightConnector1">
            <a:avLst/>
          </a:prstGeom>
          <a:noFill/>
          <a:ln w="19050" cap="flat" cmpd="sng" algn="ctr">
            <a:solidFill>
              <a:srgbClr val="E7E6E6">
                <a:lumMod val="25000"/>
              </a:srgbClr>
            </a:solidFill>
            <a:prstDash val="solid"/>
            <a:miter lim="800000"/>
            <a:headEnd type="none" w="lg" len="med"/>
            <a:tailEnd type="triangle" w="lg" len="med"/>
          </a:ln>
          <a:effectLst/>
        </p:spPr>
      </p:cxnSp>
      <p:cxnSp>
        <p:nvCxnSpPr>
          <p:cNvPr id="104" name="Rett pilkobling 103">
            <a:extLst>
              <a:ext uri="{FF2B5EF4-FFF2-40B4-BE49-F238E27FC236}">
                <a16:creationId xmlns:a16="http://schemas.microsoft.com/office/drawing/2014/main" id="{B7CB2A44-56AD-429A-AD75-638817A1D5F2}"/>
              </a:ext>
            </a:extLst>
          </p:cNvPr>
          <p:cNvCxnSpPr>
            <a:cxnSpLocks/>
          </p:cNvCxnSpPr>
          <p:nvPr/>
        </p:nvCxnSpPr>
        <p:spPr>
          <a:xfrm>
            <a:off x="9108472" y="4702179"/>
            <a:ext cx="0" cy="436217"/>
          </a:xfrm>
          <a:prstGeom prst="straightConnector1">
            <a:avLst/>
          </a:prstGeom>
          <a:noFill/>
          <a:ln w="19050" cap="flat" cmpd="sng" algn="ctr">
            <a:solidFill>
              <a:srgbClr val="E7E6E6">
                <a:lumMod val="25000"/>
              </a:srgbClr>
            </a:solidFill>
            <a:prstDash val="solid"/>
            <a:miter lim="800000"/>
            <a:headEnd type="none" w="lg" len="med"/>
            <a:tailEnd type="triangle" w="lg" len="med"/>
          </a:ln>
          <a:effectLst/>
        </p:spPr>
      </p:cxnSp>
      <p:cxnSp>
        <p:nvCxnSpPr>
          <p:cNvPr id="30" name="Rett pilkobling 29">
            <a:extLst>
              <a:ext uri="{FF2B5EF4-FFF2-40B4-BE49-F238E27FC236}">
                <a16:creationId xmlns:a16="http://schemas.microsoft.com/office/drawing/2014/main" id="{99B36A06-6203-4D69-944E-376AD9541A0B}"/>
              </a:ext>
            </a:extLst>
          </p:cNvPr>
          <p:cNvCxnSpPr>
            <a:cxnSpLocks/>
          </p:cNvCxnSpPr>
          <p:nvPr/>
        </p:nvCxnSpPr>
        <p:spPr>
          <a:xfrm flipH="1">
            <a:off x="5567081" y="3434812"/>
            <a:ext cx="665077" cy="0"/>
          </a:xfrm>
          <a:prstGeom prst="straightConnector1">
            <a:avLst/>
          </a:prstGeom>
          <a:noFill/>
          <a:ln w="19050" cap="flat" cmpd="sng" algn="ctr">
            <a:solidFill>
              <a:srgbClr val="E7E6E6">
                <a:lumMod val="25000"/>
              </a:srgbClr>
            </a:solidFill>
            <a:prstDash val="solid"/>
            <a:miter lim="800000"/>
            <a:headEnd type="triangle" w="lg" len="med"/>
            <a:tailEnd type="none" w="lg" len="med"/>
          </a:ln>
          <a:effectLst/>
        </p:spPr>
      </p:cxnSp>
      <p:cxnSp>
        <p:nvCxnSpPr>
          <p:cNvPr id="38" name="Rett pilkobling 37">
            <a:extLst>
              <a:ext uri="{FF2B5EF4-FFF2-40B4-BE49-F238E27FC236}">
                <a16:creationId xmlns:a16="http://schemas.microsoft.com/office/drawing/2014/main" id="{CC7A6730-8D91-49BF-A2D9-59BC3E48C550}"/>
              </a:ext>
            </a:extLst>
          </p:cNvPr>
          <p:cNvCxnSpPr>
            <a:cxnSpLocks/>
          </p:cNvCxnSpPr>
          <p:nvPr/>
        </p:nvCxnSpPr>
        <p:spPr>
          <a:xfrm>
            <a:off x="4173683" y="4652267"/>
            <a:ext cx="0" cy="462126"/>
          </a:xfrm>
          <a:prstGeom prst="straightConnector1">
            <a:avLst/>
          </a:prstGeom>
          <a:noFill/>
          <a:ln w="19050" cap="flat" cmpd="sng" algn="ctr">
            <a:solidFill>
              <a:srgbClr val="E7E6E6">
                <a:lumMod val="25000"/>
              </a:srgbClr>
            </a:solidFill>
            <a:prstDash val="solid"/>
            <a:miter lim="800000"/>
            <a:headEnd type="none" w="lg" len="med"/>
            <a:tailEnd type="triangle" w="lg" len="med"/>
          </a:ln>
          <a:effectLst/>
        </p:spPr>
      </p:cxnSp>
      <p:cxnSp>
        <p:nvCxnSpPr>
          <p:cNvPr id="39" name="Rett pilkobling 38">
            <a:extLst>
              <a:ext uri="{FF2B5EF4-FFF2-40B4-BE49-F238E27FC236}">
                <a16:creationId xmlns:a16="http://schemas.microsoft.com/office/drawing/2014/main" id="{978EECA9-4B18-4A81-BF1D-C50E64ABEA45}"/>
              </a:ext>
            </a:extLst>
          </p:cNvPr>
          <p:cNvCxnSpPr>
            <a:cxnSpLocks/>
          </p:cNvCxnSpPr>
          <p:nvPr/>
        </p:nvCxnSpPr>
        <p:spPr>
          <a:xfrm flipV="1">
            <a:off x="12833504" y="4711103"/>
            <a:ext cx="0" cy="427293"/>
          </a:xfrm>
          <a:prstGeom prst="straightConnector1">
            <a:avLst/>
          </a:prstGeom>
          <a:noFill/>
          <a:ln w="19050" cap="flat" cmpd="sng" algn="ctr">
            <a:solidFill>
              <a:srgbClr val="E7E6E6">
                <a:lumMod val="25000"/>
              </a:srgbClr>
            </a:solidFill>
            <a:prstDash val="solid"/>
            <a:miter lim="800000"/>
            <a:headEnd type="none" w="lg" len="med"/>
            <a:tailEnd type="triangle" w="lg" len="med"/>
          </a:ln>
          <a:effectLst/>
        </p:spPr>
      </p:cxnSp>
      <p:cxnSp>
        <p:nvCxnSpPr>
          <p:cNvPr id="60" name="Rett pilkobling 59">
            <a:extLst>
              <a:ext uri="{FF2B5EF4-FFF2-40B4-BE49-F238E27FC236}">
                <a16:creationId xmlns:a16="http://schemas.microsoft.com/office/drawing/2014/main" id="{C9027E2F-DCED-4EA9-AC5F-CDFA63F74DE2}"/>
              </a:ext>
            </a:extLst>
          </p:cNvPr>
          <p:cNvCxnSpPr>
            <a:cxnSpLocks/>
          </p:cNvCxnSpPr>
          <p:nvPr/>
        </p:nvCxnSpPr>
        <p:spPr>
          <a:xfrm flipH="1">
            <a:off x="10550071" y="3492954"/>
            <a:ext cx="610134" cy="0"/>
          </a:xfrm>
          <a:prstGeom prst="straightConnector1">
            <a:avLst/>
          </a:prstGeom>
          <a:noFill/>
          <a:ln w="19050" cap="flat" cmpd="sng" algn="ctr">
            <a:solidFill>
              <a:srgbClr val="E7E6E6">
                <a:lumMod val="25000"/>
              </a:srgbClr>
            </a:solidFill>
            <a:prstDash val="solid"/>
            <a:miter lim="800000"/>
            <a:headEnd type="none" w="lg" len="med"/>
            <a:tailEnd type="triangle" w="lg" len="med"/>
          </a:ln>
          <a:effectLst/>
        </p:spPr>
      </p:cxnSp>
      <p:cxnSp>
        <p:nvCxnSpPr>
          <p:cNvPr id="25" name="Rett pilkobling 24">
            <a:extLst>
              <a:ext uri="{FF2B5EF4-FFF2-40B4-BE49-F238E27FC236}">
                <a16:creationId xmlns:a16="http://schemas.microsoft.com/office/drawing/2014/main" id="{91B0F819-C170-4FE9-963E-8686620436EB}"/>
              </a:ext>
            </a:extLst>
          </p:cNvPr>
          <p:cNvCxnSpPr>
            <a:cxnSpLocks/>
          </p:cNvCxnSpPr>
          <p:nvPr/>
        </p:nvCxnSpPr>
        <p:spPr>
          <a:xfrm flipV="1">
            <a:off x="3024487" y="4697694"/>
            <a:ext cx="0" cy="427293"/>
          </a:xfrm>
          <a:prstGeom prst="straightConnector1">
            <a:avLst/>
          </a:prstGeom>
          <a:noFill/>
          <a:ln w="19050" cap="flat" cmpd="sng" algn="ctr">
            <a:solidFill>
              <a:srgbClr val="E7E6E6">
                <a:lumMod val="25000"/>
              </a:srgbClr>
            </a:solidFill>
            <a:prstDash val="solid"/>
            <a:miter lim="800000"/>
            <a:headEnd type="none" w="lg" len="med"/>
            <a:tailEnd type="triangle" w="lg" len="med"/>
          </a:ln>
          <a:effectLst/>
        </p:spPr>
      </p:cxnSp>
      <p:cxnSp>
        <p:nvCxnSpPr>
          <p:cNvPr id="26" name="Rett pilkobling 25">
            <a:extLst>
              <a:ext uri="{FF2B5EF4-FFF2-40B4-BE49-F238E27FC236}">
                <a16:creationId xmlns:a16="http://schemas.microsoft.com/office/drawing/2014/main" id="{ADD24003-C0FB-47FD-830A-F0A068111FFC}"/>
              </a:ext>
            </a:extLst>
          </p:cNvPr>
          <p:cNvCxnSpPr>
            <a:cxnSpLocks/>
          </p:cNvCxnSpPr>
          <p:nvPr/>
        </p:nvCxnSpPr>
        <p:spPr>
          <a:xfrm flipV="1">
            <a:off x="8044079" y="4711103"/>
            <a:ext cx="0" cy="427293"/>
          </a:xfrm>
          <a:prstGeom prst="straightConnector1">
            <a:avLst/>
          </a:prstGeom>
          <a:noFill/>
          <a:ln w="19050" cap="flat" cmpd="sng" algn="ctr">
            <a:solidFill>
              <a:srgbClr val="E7E6E6">
                <a:lumMod val="25000"/>
              </a:srgbClr>
            </a:solidFill>
            <a:prstDash val="solid"/>
            <a:miter lim="800000"/>
            <a:headEnd type="none" w="lg" len="med"/>
            <a:tailEnd type="triangle" w="lg" len="med"/>
          </a:ln>
          <a:effectLst/>
        </p:spPr>
      </p:cxnSp>
    </p:spTree>
    <p:extLst>
      <p:ext uri="{BB962C8B-B14F-4D97-AF65-F5344CB8AC3E}">
        <p14:creationId xmlns:p14="http://schemas.microsoft.com/office/powerpoint/2010/main" val="1804943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2A82675C-F416-439C-934B-187539167DA0}"/>
              </a:ext>
            </a:extLst>
          </p:cNvPr>
          <p:cNvSpPr>
            <a:spLocks noGrp="1"/>
          </p:cNvSpPr>
          <p:nvPr>
            <p:ph type="title"/>
          </p:nvPr>
        </p:nvSpPr>
        <p:spPr>
          <a:xfrm>
            <a:off x="1800225" y="467404"/>
            <a:ext cx="11701463" cy="692497"/>
          </a:xfrm>
        </p:spPr>
        <p:txBody>
          <a:bodyPr>
            <a:normAutofit fontScale="90000"/>
          </a:bodyPr>
          <a:lstStyle/>
          <a:p>
            <a:r>
              <a:rPr lang="nb-NO" dirty="0"/>
              <a:t>Konseptskisse nasjonalt arkitekturbibliotek (1)</a:t>
            </a:r>
          </a:p>
        </p:txBody>
      </p:sp>
      <p:pic>
        <p:nvPicPr>
          <p:cNvPr id="6" name="Grafikk 5" descr="Bruker">
            <a:extLst>
              <a:ext uri="{FF2B5EF4-FFF2-40B4-BE49-F238E27FC236}">
                <a16:creationId xmlns:a16="http://schemas.microsoft.com/office/drawing/2014/main" id="{79B8D6D7-01D6-45C2-9B07-C4066D81599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335250" y="2010958"/>
            <a:ext cx="506825" cy="506825"/>
          </a:xfrm>
          <a:prstGeom prst="rect">
            <a:avLst/>
          </a:prstGeom>
        </p:spPr>
      </p:pic>
      <p:sp>
        <p:nvSpPr>
          <p:cNvPr id="7" name="TekstSylinder 6">
            <a:extLst>
              <a:ext uri="{FF2B5EF4-FFF2-40B4-BE49-F238E27FC236}">
                <a16:creationId xmlns:a16="http://schemas.microsoft.com/office/drawing/2014/main" id="{800436E4-B9BD-4749-A556-C4DE87078E2A}"/>
              </a:ext>
            </a:extLst>
          </p:cNvPr>
          <p:cNvSpPr txBox="1"/>
          <p:nvPr/>
        </p:nvSpPr>
        <p:spPr>
          <a:xfrm>
            <a:off x="2957514" y="1420544"/>
            <a:ext cx="1934716" cy="646331"/>
          </a:xfrm>
          <a:prstGeom prst="rect">
            <a:avLst/>
          </a:prstGeom>
          <a:noFill/>
        </p:spPr>
        <p:txBody>
          <a:bodyPr wrap="square" rtlCol="0">
            <a:spAutoFit/>
          </a:bodyPr>
          <a:lstStyle/>
          <a:p>
            <a:r>
              <a:rPr lang="nb-NO" sz="1800" b="1" dirty="0"/>
              <a:t>Tjenesteeiere (Torget)</a:t>
            </a:r>
          </a:p>
        </p:txBody>
      </p:sp>
      <p:pic>
        <p:nvPicPr>
          <p:cNvPr id="9" name="Grafikk 8" descr="Bruker">
            <a:extLst>
              <a:ext uri="{FF2B5EF4-FFF2-40B4-BE49-F238E27FC236}">
                <a16:creationId xmlns:a16="http://schemas.microsoft.com/office/drawing/2014/main" id="{7467558B-491E-4EDD-9F3C-2F57254037E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557969" y="2016307"/>
            <a:ext cx="506825" cy="506825"/>
          </a:xfrm>
          <a:prstGeom prst="rect">
            <a:avLst/>
          </a:prstGeom>
        </p:spPr>
      </p:pic>
      <p:pic>
        <p:nvPicPr>
          <p:cNvPr id="10" name="Grafikk 9" descr="Bruker">
            <a:extLst>
              <a:ext uri="{FF2B5EF4-FFF2-40B4-BE49-F238E27FC236}">
                <a16:creationId xmlns:a16="http://schemas.microsoft.com/office/drawing/2014/main" id="{BF808CB3-782B-4D13-9562-5AEE7AC353A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873793" y="2027905"/>
            <a:ext cx="506825" cy="506825"/>
          </a:xfrm>
          <a:prstGeom prst="rect">
            <a:avLst/>
          </a:prstGeom>
        </p:spPr>
      </p:pic>
      <p:sp>
        <p:nvSpPr>
          <p:cNvPr id="11" name="TekstSylinder 10">
            <a:extLst>
              <a:ext uri="{FF2B5EF4-FFF2-40B4-BE49-F238E27FC236}">
                <a16:creationId xmlns:a16="http://schemas.microsoft.com/office/drawing/2014/main" id="{9CA78814-ABD0-4F90-A61F-CE811C8985CE}"/>
              </a:ext>
            </a:extLst>
          </p:cNvPr>
          <p:cNvSpPr txBox="1"/>
          <p:nvPr/>
        </p:nvSpPr>
        <p:spPr>
          <a:xfrm>
            <a:off x="5307241" y="1415686"/>
            <a:ext cx="1372588" cy="646331"/>
          </a:xfrm>
          <a:prstGeom prst="rect">
            <a:avLst/>
          </a:prstGeom>
          <a:noFill/>
        </p:spPr>
        <p:txBody>
          <a:bodyPr wrap="square" rtlCol="0">
            <a:spAutoFit/>
          </a:bodyPr>
          <a:lstStyle/>
          <a:p>
            <a:r>
              <a:rPr lang="nb-NO" sz="1800" b="1" dirty="0"/>
              <a:t>Styrings-</a:t>
            </a:r>
          </a:p>
          <a:p>
            <a:r>
              <a:rPr lang="nb-NO" sz="1800" b="1" dirty="0"/>
              <a:t>organer</a:t>
            </a:r>
          </a:p>
        </p:txBody>
      </p:sp>
      <p:pic>
        <p:nvPicPr>
          <p:cNvPr id="12" name="Grafikk 11" descr="Bruker">
            <a:extLst>
              <a:ext uri="{FF2B5EF4-FFF2-40B4-BE49-F238E27FC236}">
                <a16:creationId xmlns:a16="http://schemas.microsoft.com/office/drawing/2014/main" id="{BB9371D5-C18B-4CD3-8D99-0B44DAC3648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843099" y="2044168"/>
            <a:ext cx="506825" cy="506825"/>
          </a:xfrm>
          <a:prstGeom prst="rect">
            <a:avLst/>
          </a:prstGeom>
        </p:spPr>
      </p:pic>
      <p:sp>
        <p:nvSpPr>
          <p:cNvPr id="13" name="Magnetplate 12">
            <a:extLst>
              <a:ext uri="{FF2B5EF4-FFF2-40B4-BE49-F238E27FC236}">
                <a16:creationId xmlns:a16="http://schemas.microsoft.com/office/drawing/2014/main" id="{7C5A3D9E-CE6E-4D44-A58D-C770357364AA}"/>
              </a:ext>
            </a:extLst>
          </p:cNvPr>
          <p:cNvSpPr/>
          <p:nvPr/>
        </p:nvSpPr>
        <p:spPr>
          <a:xfrm>
            <a:off x="4378656" y="4696080"/>
            <a:ext cx="3019647" cy="1352103"/>
          </a:xfrm>
          <a:prstGeom prst="flowChartMagneticDisk">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nb-NO" sz="2000" dirty="0">
                <a:cs typeface="Arial"/>
              </a:rPr>
              <a:t>Nasjonalt arkitekturbibliotek</a:t>
            </a:r>
          </a:p>
        </p:txBody>
      </p:sp>
      <p:sp>
        <p:nvSpPr>
          <p:cNvPr id="28" name="Pil: ned 27">
            <a:extLst>
              <a:ext uri="{FF2B5EF4-FFF2-40B4-BE49-F238E27FC236}">
                <a16:creationId xmlns:a16="http://schemas.microsoft.com/office/drawing/2014/main" id="{008A4040-94C5-4EF7-BBDE-0232FD6485AF}"/>
              </a:ext>
            </a:extLst>
          </p:cNvPr>
          <p:cNvSpPr/>
          <p:nvPr/>
        </p:nvSpPr>
        <p:spPr>
          <a:xfrm rot="10800000">
            <a:off x="5821000" y="4001120"/>
            <a:ext cx="233109" cy="694959"/>
          </a:xfrm>
          <a:prstGeom prst="downArrow">
            <a:avLst>
              <a:gd name="adj1" fmla="val 29036"/>
              <a:gd name="adj2" fmla="val 9454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9" name="TekstSylinder 28">
            <a:extLst>
              <a:ext uri="{FF2B5EF4-FFF2-40B4-BE49-F238E27FC236}">
                <a16:creationId xmlns:a16="http://schemas.microsoft.com/office/drawing/2014/main" id="{073A11CD-27A7-4B5B-AAD8-F5F703EAAD9F}"/>
              </a:ext>
            </a:extLst>
          </p:cNvPr>
          <p:cNvSpPr txBox="1"/>
          <p:nvPr/>
        </p:nvSpPr>
        <p:spPr>
          <a:xfrm>
            <a:off x="7552784" y="1383208"/>
            <a:ext cx="1714557" cy="646331"/>
          </a:xfrm>
          <a:prstGeom prst="rect">
            <a:avLst/>
          </a:prstGeom>
          <a:noFill/>
        </p:spPr>
        <p:txBody>
          <a:bodyPr wrap="square" rtlCol="0">
            <a:spAutoFit/>
          </a:bodyPr>
          <a:lstStyle/>
          <a:p>
            <a:r>
              <a:rPr lang="nb-NO" sz="1800" b="1" dirty="0"/>
              <a:t>Arkitekter og utviklere</a:t>
            </a:r>
          </a:p>
        </p:txBody>
      </p:sp>
      <p:sp>
        <p:nvSpPr>
          <p:cNvPr id="30" name="TekstSylinder 29">
            <a:extLst>
              <a:ext uri="{FF2B5EF4-FFF2-40B4-BE49-F238E27FC236}">
                <a16:creationId xmlns:a16="http://schemas.microsoft.com/office/drawing/2014/main" id="{0FD7903D-A0FB-4726-8C02-3543209FE60B}"/>
              </a:ext>
            </a:extLst>
          </p:cNvPr>
          <p:cNvSpPr txBox="1"/>
          <p:nvPr/>
        </p:nvSpPr>
        <p:spPr>
          <a:xfrm>
            <a:off x="9713382" y="1699019"/>
            <a:ext cx="1095171" cy="369332"/>
          </a:xfrm>
          <a:prstGeom prst="rect">
            <a:avLst/>
          </a:prstGeom>
          <a:noFill/>
        </p:spPr>
        <p:txBody>
          <a:bodyPr wrap="square" rtlCol="0">
            <a:spAutoFit/>
          </a:bodyPr>
          <a:lstStyle/>
          <a:p>
            <a:r>
              <a:rPr lang="nb-NO" sz="1800" b="1" dirty="0"/>
              <a:t>Andre</a:t>
            </a:r>
          </a:p>
        </p:txBody>
      </p:sp>
      <p:sp>
        <p:nvSpPr>
          <p:cNvPr id="134" name="Rektangel 133">
            <a:extLst>
              <a:ext uri="{FF2B5EF4-FFF2-40B4-BE49-F238E27FC236}">
                <a16:creationId xmlns:a16="http://schemas.microsoft.com/office/drawing/2014/main" id="{9CBCDF1A-0A90-4FB4-B7FB-823ED05C82EE}"/>
              </a:ext>
            </a:extLst>
          </p:cNvPr>
          <p:cNvSpPr/>
          <p:nvPr/>
        </p:nvSpPr>
        <p:spPr>
          <a:xfrm>
            <a:off x="2287349" y="2700313"/>
            <a:ext cx="8947872" cy="133978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nb-NO" sz="2000" dirty="0"/>
              <a:t>Presentasjon for </a:t>
            </a:r>
          </a:p>
          <a:p>
            <a:pPr algn="ctr"/>
            <a:r>
              <a:rPr lang="nb-NO" sz="2000" dirty="0"/>
              <a:t>ulike formål og målgrupper</a:t>
            </a:r>
          </a:p>
        </p:txBody>
      </p:sp>
      <p:pic>
        <p:nvPicPr>
          <p:cNvPr id="135" name="Bilde 134">
            <a:extLst>
              <a:ext uri="{FF2B5EF4-FFF2-40B4-BE49-F238E27FC236}">
                <a16:creationId xmlns:a16="http://schemas.microsoft.com/office/drawing/2014/main" id="{84317B81-8FAB-4D79-90D4-B1AF50976EDE}"/>
              </a:ext>
            </a:extLst>
          </p:cNvPr>
          <p:cNvPicPr>
            <a:picLocks noChangeAspect="1"/>
          </p:cNvPicPr>
          <p:nvPr/>
        </p:nvPicPr>
        <p:blipFill>
          <a:blip r:embed="rId9"/>
          <a:stretch>
            <a:fillRect/>
          </a:stretch>
        </p:blipFill>
        <p:spPr>
          <a:xfrm>
            <a:off x="6670349" y="3139920"/>
            <a:ext cx="488555" cy="408160"/>
          </a:xfrm>
          <a:prstGeom prst="rect">
            <a:avLst/>
          </a:prstGeom>
        </p:spPr>
      </p:pic>
      <p:sp>
        <p:nvSpPr>
          <p:cNvPr id="136" name="Rektangel 135">
            <a:extLst>
              <a:ext uri="{FF2B5EF4-FFF2-40B4-BE49-F238E27FC236}">
                <a16:creationId xmlns:a16="http://schemas.microsoft.com/office/drawing/2014/main" id="{309A42C7-5134-4001-94F8-C41D86F79EA0}"/>
              </a:ext>
            </a:extLst>
          </p:cNvPr>
          <p:cNvSpPr/>
          <p:nvPr/>
        </p:nvSpPr>
        <p:spPr>
          <a:xfrm>
            <a:off x="2067791" y="2461865"/>
            <a:ext cx="8947872" cy="136096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nb-NO" sz="2000" dirty="0"/>
              <a:t>Presentasjon for </a:t>
            </a:r>
          </a:p>
          <a:p>
            <a:pPr algn="ctr"/>
            <a:r>
              <a:rPr lang="nb-NO" sz="2000" dirty="0"/>
              <a:t>ulike formål og målgrupper</a:t>
            </a:r>
          </a:p>
        </p:txBody>
      </p:sp>
      <p:sp>
        <p:nvSpPr>
          <p:cNvPr id="138" name="Plassholder for tekst 14">
            <a:extLst>
              <a:ext uri="{FF2B5EF4-FFF2-40B4-BE49-F238E27FC236}">
                <a16:creationId xmlns:a16="http://schemas.microsoft.com/office/drawing/2014/main" id="{435FC615-4125-41D6-8476-90BA8FF0C564}"/>
              </a:ext>
            </a:extLst>
          </p:cNvPr>
          <p:cNvSpPr txBox="1">
            <a:spLocks/>
          </p:cNvSpPr>
          <p:nvPr/>
        </p:nvSpPr>
        <p:spPr>
          <a:xfrm>
            <a:off x="7650956" y="4915103"/>
            <a:ext cx="3988554" cy="470092"/>
          </a:xfrm>
          <a:prstGeom prst="rect">
            <a:avLst/>
          </a:prstGeom>
        </p:spPr>
        <p:txBody>
          <a:bodyPr vert="horz" lIns="0" tIns="0" rIns="0" bIns="0" rtlCol="0">
            <a:noAutofit/>
          </a:bodyPr>
          <a:lstStyle>
            <a:lvl1pPr marL="540000" indent="-540000" algn="l" defTabSz="1219085" rtl="0" eaLnBrk="1" latinLnBrk="0" hangingPunct="1">
              <a:lnSpc>
                <a:spcPct val="100000"/>
              </a:lnSpc>
              <a:spcBef>
                <a:spcPts val="2500"/>
              </a:spcBef>
              <a:buClr>
                <a:srgbClr val="00ADEE"/>
              </a:buClr>
              <a:buFont typeface="Arial" panose="020B0604020202020204" pitchFamily="34" charset="0"/>
              <a:buChar char="•"/>
              <a:defRPr sz="3700" kern="1200">
                <a:solidFill>
                  <a:schemeClr val="tx2"/>
                </a:solidFill>
                <a:latin typeface="+mn-lt"/>
                <a:ea typeface="+mn-ea"/>
                <a:cs typeface="+mn-cs"/>
              </a:defRPr>
            </a:lvl1pPr>
            <a:lvl2pPr marL="900000" indent="-360000" algn="l" defTabSz="1219085" rtl="0" eaLnBrk="1" latinLnBrk="0" hangingPunct="1">
              <a:lnSpc>
                <a:spcPct val="90000"/>
              </a:lnSpc>
              <a:spcBef>
                <a:spcPts val="1500"/>
              </a:spcBef>
              <a:buClr>
                <a:srgbClr val="00ADEE"/>
              </a:buClr>
              <a:buFont typeface="Arial" panose="020B0604020202020204" pitchFamily="34" charset="0"/>
              <a:buChar char="•"/>
              <a:defRPr sz="3200" kern="1200">
                <a:solidFill>
                  <a:schemeClr val="tx2"/>
                </a:solidFill>
                <a:latin typeface="+mn-lt"/>
                <a:ea typeface="+mn-ea"/>
                <a:cs typeface="+mn-cs"/>
              </a:defRPr>
            </a:lvl2pPr>
            <a:lvl3pPr marL="1260000" indent="-360000" algn="l" defTabSz="1219085" rtl="0" eaLnBrk="1" latinLnBrk="0" hangingPunct="1">
              <a:lnSpc>
                <a:spcPct val="90000"/>
              </a:lnSpc>
              <a:spcBef>
                <a:spcPts val="1500"/>
              </a:spcBef>
              <a:buClr>
                <a:srgbClr val="00ADEE"/>
              </a:buClr>
              <a:buFont typeface="Arial" panose="020B0604020202020204" pitchFamily="34" charset="0"/>
              <a:buChar char="•"/>
              <a:defRPr sz="2800" kern="1200">
                <a:solidFill>
                  <a:schemeClr val="tx2"/>
                </a:solidFill>
                <a:latin typeface="+mn-lt"/>
                <a:ea typeface="+mn-ea"/>
                <a:cs typeface="+mn-cs"/>
              </a:defRPr>
            </a:lvl3pPr>
            <a:lvl4pPr marL="1620000" indent="-360000" algn="l" defTabSz="1219085" rtl="0" eaLnBrk="1" latinLnBrk="0" hangingPunct="1">
              <a:lnSpc>
                <a:spcPct val="90000"/>
              </a:lnSpc>
              <a:spcBef>
                <a:spcPts val="1500"/>
              </a:spcBef>
              <a:buClr>
                <a:srgbClr val="00ADEE"/>
              </a:buClr>
              <a:buFont typeface="Arial" panose="020B0604020202020204" pitchFamily="34" charset="0"/>
              <a:buChar char="•"/>
              <a:defRPr sz="2400" kern="1200">
                <a:solidFill>
                  <a:schemeClr val="tx2"/>
                </a:solidFill>
                <a:latin typeface="+mn-lt"/>
                <a:ea typeface="+mn-ea"/>
                <a:cs typeface="+mn-cs"/>
              </a:defRPr>
            </a:lvl4pPr>
            <a:lvl5pPr marL="1980000" indent="-360000" algn="l" defTabSz="1219085" rtl="0" eaLnBrk="1" latinLnBrk="0" hangingPunct="1">
              <a:lnSpc>
                <a:spcPct val="90000"/>
              </a:lnSpc>
              <a:spcBef>
                <a:spcPts val="1500"/>
              </a:spcBef>
              <a:buClr>
                <a:srgbClr val="00ADEE"/>
              </a:buClr>
              <a:buFont typeface="Arial" panose="020B0604020202020204" pitchFamily="34" charset="0"/>
              <a:buChar char="•"/>
              <a:defRPr sz="2000" kern="1200">
                <a:solidFill>
                  <a:schemeClr val="tx2"/>
                </a:solidFill>
                <a:latin typeface="+mn-lt"/>
                <a:ea typeface="+mn-ea"/>
                <a:cs typeface="+mn-cs"/>
              </a:defRPr>
            </a:lvl5pPr>
            <a:lvl6pPr marL="3352484" indent="-304771" algn="l" defTabSz="1219085"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027" indent="-304771" algn="l" defTabSz="1219085"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569" indent="-304771" algn="l" defTabSz="1219085"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112" indent="-304771" algn="l" defTabSz="1219085"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a:lstStyle>
          <a:p>
            <a:pPr marL="0" indent="0">
              <a:buFont typeface="Arial" panose="020B0604020202020204" pitchFamily="34" charset="0"/>
              <a:buNone/>
            </a:pPr>
            <a:r>
              <a:rPr lang="nb-NO" sz="1800" dirty="0"/>
              <a:t>Tekstbasert dokumentasjon og figurer</a:t>
            </a:r>
            <a:endParaRPr lang="nb-NO" sz="1500" dirty="0"/>
          </a:p>
        </p:txBody>
      </p:sp>
      <p:sp>
        <p:nvSpPr>
          <p:cNvPr id="139" name="Plassholder for tekst 14">
            <a:extLst>
              <a:ext uri="{FF2B5EF4-FFF2-40B4-BE49-F238E27FC236}">
                <a16:creationId xmlns:a16="http://schemas.microsoft.com/office/drawing/2014/main" id="{770C9BEA-860A-4EE1-B892-ADDEA55F8A41}"/>
              </a:ext>
            </a:extLst>
          </p:cNvPr>
          <p:cNvSpPr txBox="1">
            <a:spLocks/>
          </p:cNvSpPr>
          <p:nvPr/>
        </p:nvSpPr>
        <p:spPr>
          <a:xfrm>
            <a:off x="7671791" y="5385195"/>
            <a:ext cx="4186833" cy="854211"/>
          </a:xfrm>
          <a:prstGeom prst="rect">
            <a:avLst/>
          </a:prstGeom>
        </p:spPr>
        <p:txBody>
          <a:bodyPr vert="horz" lIns="0" tIns="0" rIns="0" bIns="0" rtlCol="0">
            <a:normAutofit/>
          </a:bodyPr>
          <a:lstStyle>
            <a:lvl1pPr marL="540000" indent="-540000" algn="l" defTabSz="1219085" rtl="0" eaLnBrk="1" latinLnBrk="0" hangingPunct="1">
              <a:lnSpc>
                <a:spcPct val="100000"/>
              </a:lnSpc>
              <a:spcBef>
                <a:spcPts val="2500"/>
              </a:spcBef>
              <a:buClr>
                <a:srgbClr val="00ADEE"/>
              </a:buClr>
              <a:buFont typeface="Arial" panose="020B0604020202020204" pitchFamily="34" charset="0"/>
              <a:buChar char="•"/>
              <a:defRPr sz="3700" kern="1200">
                <a:solidFill>
                  <a:schemeClr val="tx2"/>
                </a:solidFill>
                <a:latin typeface="+mn-lt"/>
                <a:ea typeface="+mn-ea"/>
                <a:cs typeface="+mn-cs"/>
              </a:defRPr>
            </a:lvl1pPr>
            <a:lvl2pPr marL="900000" indent="-360000" algn="l" defTabSz="1219085" rtl="0" eaLnBrk="1" latinLnBrk="0" hangingPunct="1">
              <a:lnSpc>
                <a:spcPct val="90000"/>
              </a:lnSpc>
              <a:spcBef>
                <a:spcPts val="1500"/>
              </a:spcBef>
              <a:buClr>
                <a:srgbClr val="00ADEE"/>
              </a:buClr>
              <a:buFont typeface="Arial" panose="020B0604020202020204" pitchFamily="34" charset="0"/>
              <a:buChar char="•"/>
              <a:defRPr sz="3200" kern="1200">
                <a:solidFill>
                  <a:schemeClr val="tx2"/>
                </a:solidFill>
                <a:latin typeface="+mn-lt"/>
                <a:ea typeface="+mn-ea"/>
                <a:cs typeface="+mn-cs"/>
              </a:defRPr>
            </a:lvl2pPr>
            <a:lvl3pPr marL="1260000" indent="-360000" algn="l" defTabSz="1219085" rtl="0" eaLnBrk="1" latinLnBrk="0" hangingPunct="1">
              <a:lnSpc>
                <a:spcPct val="90000"/>
              </a:lnSpc>
              <a:spcBef>
                <a:spcPts val="1500"/>
              </a:spcBef>
              <a:buClr>
                <a:srgbClr val="00ADEE"/>
              </a:buClr>
              <a:buFont typeface="Arial" panose="020B0604020202020204" pitchFamily="34" charset="0"/>
              <a:buChar char="•"/>
              <a:defRPr sz="2800" kern="1200">
                <a:solidFill>
                  <a:schemeClr val="tx2"/>
                </a:solidFill>
                <a:latin typeface="+mn-lt"/>
                <a:ea typeface="+mn-ea"/>
                <a:cs typeface="+mn-cs"/>
              </a:defRPr>
            </a:lvl3pPr>
            <a:lvl4pPr marL="1620000" indent="-360000" algn="l" defTabSz="1219085" rtl="0" eaLnBrk="1" latinLnBrk="0" hangingPunct="1">
              <a:lnSpc>
                <a:spcPct val="90000"/>
              </a:lnSpc>
              <a:spcBef>
                <a:spcPts val="1500"/>
              </a:spcBef>
              <a:buClr>
                <a:srgbClr val="00ADEE"/>
              </a:buClr>
              <a:buFont typeface="Arial" panose="020B0604020202020204" pitchFamily="34" charset="0"/>
              <a:buChar char="•"/>
              <a:defRPr sz="2400" kern="1200">
                <a:solidFill>
                  <a:schemeClr val="tx2"/>
                </a:solidFill>
                <a:latin typeface="+mn-lt"/>
                <a:ea typeface="+mn-ea"/>
                <a:cs typeface="+mn-cs"/>
              </a:defRPr>
            </a:lvl4pPr>
            <a:lvl5pPr marL="1980000" indent="-360000" algn="l" defTabSz="1219085" rtl="0" eaLnBrk="1" latinLnBrk="0" hangingPunct="1">
              <a:lnSpc>
                <a:spcPct val="90000"/>
              </a:lnSpc>
              <a:spcBef>
                <a:spcPts val="1500"/>
              </a:spcBef>
              <a:buClr>
                <a:srgbClr val="00ADEE"/>
              </a:buClr>
              <a:buFont typeface="Arial" panose="020B0604020202020204" pitchFamily="34" charset="0"/>
              <a:buChar char="•"/>
              <a:defRPr sz="2000" kern="1200">
                <a:solidFill>
                  <a:schemeClr val="tx2"/>
                </a:solidFill>
                <a:latin typeface="+mn-lt"/>
                <a:ea typeface="+mn-ea"/>
                <a:cs typeface="+mn-cs"/>
              </a:defRPr>
            </a:lvl5pPr>
            <a:lvl6pPr marL="3352484" indent="-304771" algn="l" defTabSz="1219085"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027" indent="-304771" algn="l" defTabSz="1219085"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569" indent="-304771" algn="l" defTabSz="1219085"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112" indent="-304771" algn="l" defTabSz="1219085"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a:lstStyle>
          <a:p>
            <a:pPr marL="0" indent="0">
              <a:buFont typeface="Arial" panose="020B0604020202020204" pitchFamily="34" charset="0"/>
              <a:buNone/>
            </a:pPr>
            <a:r>
              <a:rPr lang="nb-NO" sz="1800" dirty="0"/>
              <a:t>Modeller, kataloger, analyse, samarbeid, visualisering, rapportering, publisering</a:t>
            </a:r>
          </a:p>
        </p:txBody>
      </p:sp>
    </p:spTree>
    <p:extLst>
      <p:ext uri="{BB962C8B-B14F-4D97-AF65-F5344CB8AC3E}">
        <p14:creationId xmlns:p14="http://schemas.microsoft.com/office/powerpoint/2010/main" val="1777170884"/>
      </p:ext>
    </p:extLst>
  </p:cSld>
  <p:clrMapOvr>
    <a:masterClrMapping/>
  </p:clrMapOvr>
</p:sld>
</file>

<file path=ppt/theme/theme1.xml><?xml version="1.0" encoding="utf-8"?>
<a:theme xmlns:a="http://schemas.openxmlformats.org/drawingml/2006/main" name="DIFI PPTmal">
  <a:themeElements>
    <a:clrScheme name="DIFI">
      <a:dk1>
        <a:sysClr val="windowText" lastClr="000000"/>
      </a:dk1>
      <a:lt1>
        <a:sysClr val="window" lastClr="FFFFFF"/>
      </a:lt1>
      <a:dk2>
        <a:srgbClr val="23344F"/>
      </a:dk2>
      <a:lt2>
        <a:srgbClr val="E7E6E6"/>
      </a:lt2>
      <a:accent1>
        <a:srgbClr val="000066"/>
      </a:accent1>
      <a:accent2>
        <a:srgbClr val="00CCFF"/>
      </a:accent2>
      <a:accent3>
        <a:srgbClr val="F0E6D8"/>
      </a:accent3>
      <a:accent4>
        <a:srgbClr val="9B6396"/>
      </a:accent4>
      <a:accent5>
        <a:srgbClr val="336699"/>
      </a:accent5>
      <a:accent6>
        <a:srgbClr val="743068"/>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PT_malsider_DIFI.potx" id="{96AFE0A5-EA4E-4749-AD7D-A342D25B802C}" vid="{B821FB83-698A-41A6-AB89-12A5323A95AF}"/>
    </a:ext>
  </a:extLst>
</a:theme>
</file>

<file path=ppt/theme/theme2.xml><?xml version="1.0" encoding="utf-8"?>
<a:theme xmlns:a="http://schemas.openxmlformats.org/drawingml/2006/main" name="Blå slides">
  <a:themeElements>
    <a:clrScheme name="DIFI">
      <a:dk1>
        <a:sysClr val="windowText" lastClr="000000"/>
      </a:dk1>
      <a:lt1>
        <a:sysClr val="window" lastClr="FFFFFF"/>
      </a:lt1>
      <a:dk2>
        <a:srgbClr val="23344F"/>
      </a:dk2>
      <a:lt2>
        <a:srgbClr val="E7E6E6"/>
      </a:lt2>
      <a:accent1>
        <a:srgbClr val="000066"/>
      </a:accent1>
      <a:accent2>
        <a:srgbClr val="00CCFF"/>
      </a:accent2>
      <a:accent3>
        <a:srgbClr val="F0E6D8"/>
      </a:accent3>
      <a:accent4>
        <a:srgbClr val="9B6396"/>
      </a:accent4>
      <a:accent5>
        <a:srgbClr val="336699"/>
      </a:accent5>
      <a:accent6>
        <a:srgbClr val="743068"/>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PT_malsider_DIFI.potx" id="{96AFE0A5-EA4E-4749-AD7D-A342D25B802C}" vid="{442F60AB-4511-451F-8ED4-0E06CD8CC7C2}"/>
    </a:ext>
  </a:extLst>
</a:theme>
</file>

<file path=ppt/theme/theme3.xml><?xml version="1.0" encoding="utf-8"?>
<a:theme xmlns:a="http://schemas.openxmlformats.org/drawingml/2006/main" name="Office-t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Difi - Norsk standard mal</Template>
  <TotalTime>6652</TotalTime>
  <Words>2972</Words>
  <Application>Microsoft Office PowerPoint</Application>
  <PresentationFormat>Egendefinert</PresentationFormat>
  <Paragraphs>329</Paragraphs>
  <Slides>33</Slides>
  <Notes>28</Notes>
  <HiddenSlides>0</HiddenSlides>
  <MMClips>0</MMClips>
  <ScaleCrop>false</ScaleCrop>
  <HeadingPairs>
    <vt:vector size="6" baseType="variant">
      <vt:variant>
        <vt:lpstr>Brukte skrifter</vt:lpstr>
      </vt:variant>
      <vt:variant>
        <vt:i4>3</vt:i4>
      </vt:variant>
      <vt:variant>
        <vt:lpstr>Tema</vt:lpstr>
      </vt:variant>
      <vt:variant>
        <vt:i4>2</vt:i4>
      </vt:variant>
      <vt:variant>
        <vt:lpstr>Lysbildetitler</vt:lpstr>
      </vt:variant>
      <vt:variant>
        <vt:i4>33</vt:i4>
      </vt:variant>
    </vt:vector>
  </HeadingPairs>
  <TitlesOfParts>
    <vt:vector size="38" baseType="lpstr">
      <vt:lpstr>Arial</vt:lpstr>
      <vt:lpstr>Calibri</vt:lpstr>
      <vt:lpstr>Calibri Light</vt:lpstr>
      <vt:lpstr>DIFI PPTmal</vt:lpstr>
      <vt:lpstr>Blå slides</vt:lpstr>
      <vt:lpstr>Nasjonalt arkitekturbibliotek</vt:lpstr>
      <vt:lpstr>Agenda for denne presentasjonen</vt:lpstr>
      <vt:lpstr>Arkitekturbibliotek iht. TOGAF 9.1</vt:lpstr>
      <vt:lpstr>PowerPoint-presentasjon</vt:lpstr>
      <vt:lpstr>PowerPoint-presentasjon</vt:lpstr>
      <vt:lpstr>PowerPoint-presentasjon</vt:lpstr>
      <vt:lpstr>PowerPoint-presentasjon</vt:lpstr>
      <vt:lpstr>PowerPoint-presentasjon</vt:lpstr>
      <vt:lpstr>Konseptskisse nasjonalt arkitekturbibliotek (1)</vt:lpstr>
      <vt:lpstr>Konseptskisse nasjonalt arkitekturbibliotek (2)</vt:lpstr>
      <vt:lpstr>Konseptskisse nasjonalt arkitekturbibliotek (3)</vt:lpstr>
      <vt:lpstr>Konseptskisse nasjonalt arkitekturbibliotek (4)</vt:lpstr>
      <vt:lpstr>Konseptskisse nasjonalt arkitekturbibliotek (5)</vt:lpstr>
      <vt:lpstr>Konseptskisse nasjonalt arkitekturbibliotek (6)</vt:lpstr>
      <vt:lpstr>Konseptskisse nasjonalt arkitekturbibliotek (6)</vt:lpstr>
      <vt:lpstr>Dokumentasjonskonvensjoner</vt:lpstr>
      <vt:lpstr>Metamodeller og viewpoints</vt:lpstr>
      <vt:lpstr>Et blikk på andre land</vt:lpstr>
      <vt:lpstr>Bruk av GitHub</vt:lpstr>
      <vt:lpstr>Standard tekstformat (AsciiDoc)</vt:lpstr>
      <vt:lpstr>Standard modellspråk og utvekslingsformater</vt:lpstr>
      <vt:lpstr>Arbeid med oversikt over fellesløsninger</vt:lpstr>
      <vt:lpstr>Toppen av isfjellet?</vt:lpstr>
      <vt:lpstr>Mal for informasjon om fellesløsning</vt:lpstr>
      <vt:lpstr>Referansearkitekturer for informasjonsutveksling</vt:lpstr>
      <vt:lpstr>Spesialiserte arkitekturverktøy</vt:lpstr>
      <vt:lpstr>Målbilde for arkitekturverktøy?</vt:lpstr>
      <vt:lpstr>PowerPoint-presentasjon</vt:lpstr>
      <vt:lpstr>Bonusslides</vt:lpstr>
      <vt:lpstr>Verktøy for tekstproduksjon – «ønsker»</vt:lpstr>
      <vt:lpstr>Resultater fra spørreundersøkelse om verktøy</vt:lpstr>
      <vt:lpstr>Billige og dyre verktøy – ingen perfekte</vt:lpstr>
      <vt:lpstr>Bruksområder for virksomhetsarkitektur i dag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Nasjonal arkitektur</dc:title>
  <dc:creator>Haare, Trond Os</dc:creator>
  <cp:lastModifiedBy>Eide, Cathrine Silju</cp:lastModifiedBy>
  <cp:revision>402</cp:revision>
  <cp:lastPrinted>2018-05-03T08:39:53Z</cp:lastPrinted>
  <dcterms:created xsi:type="dcterms:W3CDTF">2017-10-26T07:46:46Z</dcterms:created>
  <dcterms:modified xsi:type="dcterms:W3CDTF">2019-06-25T12:52:59Z</dcterms:modified>
</cp:coreProperties>
</file>